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94" r:id="rId4"/>
  </p:sldMasterIdLst>
  <p:notesMasterIdLst>
    <p:notesMasterId r:id="rId27"/>
  </p:notesMasterIdLst>
  <p:sldIdLst>
    <p:sldId id="329" r:id="rId5"/>
    <p:sldId id="330" r:id="rId6"/>
    <p:sldId id="331" r:id="rId7"/>
    <p:sldId id="332" r:id="rId8"/>
    <p:sldId id="341" r:id="rId9"/>
    <p:sldId id="342" r:id="rId10"/>
    <p:sldId id="333" r:id="rId11"/>
    <p:sldId id="343" r:id="rId12"/>
    <p:sldId id="344" r:id="rId13"/>
    <p:sldId id="334" r:id="rId14"/>
    <p:sldId id="335" r:id="rId15"/>
    <p:sldId id="348" r:id="rId16"/>
    <p:sldId id="349" r:id="rId17"/>
    <p:sldId id="351" r:id="rId18"/>
    <p:sldId id="352" r:id="rId19"/>
    <p:sldId id="336" r:id="rId20"/>
    <p:sldId id="338" r:id="rId21"/>
    <p:sldId id="339" r:id="rId22"/>
    <p:sldId id="337" r:id="rId23"/>
    <p:sldId id="346" r:id="rId24"/>
    <p:sldId id="345" r:id="rId25"/>
    <p:sldId id="277"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las bett" initials="sb" lastIdx="6" clrIdx="0">
    <p:extLst>
      <p:ext uri="{19B8F6BF-5375-455C-9EA6-DF929625EA0E}">
        <p15:presenceInfo xmlns:p15="http://schemas.microsoft.com/office/powerpoint/2012/main" userId="bfa7d5ec7f0ba9d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26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4660"/>
  </p:normalViewPr>
  <p:slideViewPr>
    <p:cSldViewPr>
      <p:cViewPr varScale="1">
        <p:scale>
          <a:sx n="79" d="100"/>
          <a:sy n="79" d="100"/>
        </p:scale>
        <p:origin x="1570"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lan, AP, Prof [apm@sun.ac.za]" userId="6a976015-12ce-4fa1-890e-e0e256779248" providerId="ADAL" clId="{56588422-5504-4E4D-B85C-A3AEEBF75979}"/>
    <pc:docChg chg="undo custSel addSld delSld modSld sldOrd">
      <pc:chgData name="Malan, AP, Prof [apm@sun.ac.za]" userId="6a976015-12ce-4fa1-890e-e0e256779248" providerId="ADAL" clId="{56588422-5504-4E4D-B85C-A3AEEBF75979}" dt="2022-09-28T18:03:45.149" v="2886" actId="2696"/>
      <pc:docMkLst>
        <pc:docMk/>
      </pc:docMkLst>
      <pc:sldChg chg="modSp mod">
        <pc:chgData name="Malan, AP, Prof [apm@sun.ac.za]" userId="6a976015-12ce-4fa1-890e-e0e256779248" providerId="ADAL" clId="{56588422-5504-4E4D-B85C-A3AEEBF75979}" dt="2022-09-13T07:42:00.215" v="30" actId="6549"/>
        <pc:sldMkLst>
          <pc:docMk/>
          <pc:sldMk cId="2572696792" sldId="329"/>
        </pc:sldMkLst>
        <pc:spChg chg="mod">
          <ac:chgData name="Malan, AP, Prof [apm@sun.ac.za]" userId="6a976015-12ce-4fa1-890e-e0e256779248" providerId="ADAL" clId="{56588422-5504-4E4D-B85C-A3AEEBF75979}" dt="2022-09-13T07:41:45.433" v="26" actId="20577"/>
          <ac:spMkLst>
            <pc:docMk/>
            <pc:sldMk cId="2572696792" sldId="329"/>
            <ac:spMk id="2" creationId="{9BA92ADD-C3AB-4460-B827-D58D2345D5AE}"/>
          </ac:spMkLst>
        </pc:spChg>
        <pc:spChg chg="mod">
          <ac:chgData name="Malan, AP, Prof [apm@sun.ac.za]" userId="6a976015-12ce-4fa1-890e-e0e256779248" providerId="ADAL" clId="{56588422-5504-4E4D-B85C-A3AEEBF75979}" dt="2022-09-13T07:42:00.215" v="30" actId="6549"/>
          <ac:spMkLst>
            <pc:docMk/>
            <pc:sldMk cId="2572696792" sldId="329"/>
            <ac:spMk id="3" creationId="{206461B9-B7C1-4EB9-B3D0-CC8BE5D53B99}"/>
          </ac:spMkLst>
        </pc:spChg>
      </pc:sldChg>
      <pc:sldChg chg="addSp delSp modSp new mod ord modClrScheme chgLayout">
        <pc:chgData name="Malan, AP, Prof [apm@sun.ac.za]" userId="6a976015-12ce-4fa1-890e-e0e256779248" providerId="ADAL" clId="{56588422-5504-4E4D-B85C-A3AEEBF75979}" dt="2022-09-13T13:38:03.788" v="2272" actId="20577"/>
        <pc:sldMkLst>
          <pc:docMk/>
          <pc:sldMk cId="3022975985" sldId="330"/>
        </pc:sldMkLst>
        <pc:spChg chg="del mod ord">
          <ac:chgData name="Malan, AP, Prof [apm@sun.ac.za]" userId="6a976015-12ce-4fa1-890e-e0e256779248" providerId="ADAL" clId="{56588422-5504-4E4D-B85C-A3AEEBF75979}" dt="2022-09-13T07:43:05.463" v="34" actId="700"/>
          <ac:spMkLst>
            <pc:docMk/>
            <pc:sldMk cId="3022975985" sldId="330"/>
            <ac:spMk id="2" creationId="{641445F4-18DA-8266-C1FB-A950DE0BA685}"/>
          </ac:spMkLst>
        </pc:spChg>
        <pc:spChg chg="mod ord">
          <ac:chgData name="Malan, AP, Prof [apm@sun.ac.za]" userId="6a976015-12ce-4fa1-890e-e0e256779248" providerId="ADAL" clId="{56588422-5504-4E4D-B85C-A3AEEBF75979}" dt="2022-09-13T07:43:05.463" v="34" actId="700"/>
          <ac:spMkLst>
            <pc:docMk/>
            <pc:sldMk cId="3022975985" sldId="330"/>
            <ac:spMk id="3" creationId="{E16F544D-4ED5-268E-F099-0972408C8E58}"/>
          </ac:spMkLst>
        </pc:spChg>
        <pc:spChg chg="mod ord">
          <ac:chgData name="Malan, AP, Prof [apm@sun.ac.za]" userId="6a976015-12ce-4fa1-890e-e0e256779248" providerId="ADAL" clId="{56588422-5504-4E4D-B85C-A3AEEBF75979}" dt="2022-09-13T07:43:05.463" v="34" actId="700"/>
          <ac:spMkLst>
            <pc:docMk/>
            <pc:sldMk cId="3022975985" sldId="330"/>
            <ac:spMk id="4" creationId="{C69B4631-1B69-F734-E677-5F23D15A3211}"/>
          </ac:spMkLst>
        </pc:spChg>
        <pc:spChg chg="add mod ord">
          <ac:chgData name="Malan, AP, Prof [apm@sun.ac.za]" userId="6a976015-12ce-4fa1-890e-e0e256779248" providerId="ADAL" clId="{56588422-5504-4E4D-B85C-A3AEEBF75979}" dt="2022-09-13T07:46:22.034" v="120" actId="20577"/>
          <ac:spMkLst>
            <pc:docMk/>
            <pc:sldMk cId="3022975985" sldId="330"/>
            <ac:spMk id="5" creationId="{E87440E6-C588-CC86-83C1-9EA95777CA33}"/>
          </ac:spMkLst>
        </pc:spChg>
        <pc:spChg chg="add mod ord">
          <ac:chgData name="Malan, AP, Prof [apm@sun.ac.za]" userId="6a976015-12ce-4fa1-890e-e0e256779248" providerId="ADAL" clId="{56588422-5504-4E4D-B85C-A3AEEBF75979}" dt="2022-09-13T13:38:03.788" v="2272" actId="20577"/>
          <ac:spMkLst>
            <pc:docMk/>
            <pc:sldMk cId="3022975985" sldId="330"/>
            <ac:spMk id="6" creationId="{AD159BE8-AC90-41D7-B5B9-55C5B347B405}"/>
          </ac:spMkLst>
        </pc:spChg>
      </pc:sldChg>
      <pc:sldChg chg="addSp modSp new mod">
        <pc:chgData name="Malan, AP, Prof [apm@sun.ac.za]" userId="6a976015-12ce-4fa1-890e-e0e256779248" providerId="ADAL" clId="{56588422-5504-4E4D-B85C-A3AEEBF75979}" dt="2022-09-13T07:57:47.737" v="661" actId="1076"/>
        <pc:sldMkLst>
          <pc:docMk/>
          <pc:sldMk cId="2052430594" sldId="331"/>
        </pc:sldMkLst>
        <pc:spChg chg="mod">
          <ac:chgData name="Malan, AP, Prof [apm@sun.ac.za]" userId="6a976015-12ce-4fa1-890e-e0e256779248" providerId="ADAL" clId="{56588422-5504-4E4D-B85C-A3AEEBF75979}" dt="2022-09-13T07:53:58.075" v="592" actId="20577"/>
          <ac:spMkLst>
            <pc:docMk/>
            <pc:sldMk cId="2052430594" sldId="331"/>
            <ac:spMk id="2" creationId="{0F7EE8E3-C11C-19BF-1993-D5D13FD49484}"/>
          </ac:spMkLst>
        </pc:spChg>
        <pc:spChg chg="mod">
          <ac:chgData name="Malan, AP, Prof [apm@sun.ac.za]" userId="6a976015-12ce-4fa1-890e-e0e256779248" providerId="ADAL" clId="{56588422-5504-4E4D-B85C-A3AEEBF75979}" dt="2022-09-13T07:57:47.737" v="661" actId="1076"/>
          <ac:spMkLst>
            <pc:docMk/>
            <pc:sldMk cId="2052430594" sldId="331"/>
            <ac:spMk id="3" creationId="{9A84305B-3196-B276-DB44-8BA170220F3C}"/>
          </ac:spMkLst>
        </pc:spChg>
        <pc:spChg chg="mod">
          <ac:chgData name="Malan, AP, Prof [apm@sun.ac.za]" userId="6a976015-12ce-4fa1-890e-e0e256779248" providerId="ADAL" clId="{56588422-5504-4E4D-B85C-A3AEEBF75979}" dt="2022-09-13T07:55:26.202" v="610" actId="1076"/>
          <ac:spMkLst>
            <pc:docMk/>
            <pc:sldMk cId="2052430594" sldId="331"/>
            <ac:spMk id="5" creationId="{BE4F32A6-45D5-6A57-6785-08CF92CE12A6}"/>
          </ac:spMkLst>
        </pc:spChg>
        <pc:picChg chg="add mod">
          <ac:chgData name="Malan, AP, Prof [apm@sun.ac.za]" userId="6a976015-12ce-4fa1-890e-e0e256779248" providerId="ADAL" clId="{56588422-5504-4E4D-B85C-A3AEEBF75979}" dt="2022-09-13T07:54:25.225" v="597" actId="14100"/>
          <ac:picMkLst>
            <pc:docMk/>
            <pc:sldMk cId="2052430594" sldId="331"/>
            <ac:picMk id="6" creationId="{C6AE9F9F-6B73-2418-DD03-51AAE7AA028B}"/>
          </ac:picMkLst>
        </pc:picChg>
      </pc:sldChg>
      <pc:sldChg chg="del">
        <pc:chgData name="Malan, AP, Prof [apm@sun.ac.za]" userId="6a976015-12ce-4fa1-890e-e0e256779248" providerId="ADAL" clId="{56588422-5504-4E4D-B85C-A3AEEBF75979}" dt="2022-09-13T07:41:25.332" v="0" actId="47"/>
        <pc:sldMkLst>
          <pc:docMk/>
          <pc:sldMk cId="3081813011" sldId="331"/>
        </pc:sldMkLst>
      </pc:sldChg>
      <pc:sldChg chg="del">
        <pc:chgData name="Malan, AP, Prof [apm@sun.ac.za]" userId="6a976015-12ce-4fa1-890e-e0e256779248" providerId="ADAL" clId="{56588422-5504-4E4D-B85C-A3AEEBF75979}" dt="2022-09-13T07:41:25.332" v="0" actId="47"/>
        <pc:sldMkLst>
          <pc:docMk/>
          <pc:sldMk cId="2451914491" sldId="332"/>
        </pc:sldMkLst>
      </pc:sldChg>
      <pc:sldChg chg="modSp new mod">
        <pc:chgData name="Malan, AP, Prof [apm@sun.ac.za]" userId="6a976015-12ce-4fa1-890e-e0e256779248" providerId="ADAL" clId="{56588422-5504-4E4D-B85C-A3AEEBF75979}" dt="2022-09-13T08:15:48.834" v="1001" actId="113"/>
        <pc:sldMkLst>
          <pc:docMk/>
          <pc:sldMk cId="4284351615" sldId="332"/>
        </pc:sldMkLst>
        <pc:spChg chg="mod">
          <ac:chgData name="Malan, AP, Prof [apm@sun.ac.za]" userId="6a976015-12ce-4fa1-890e-e0e256779248" providerId="ADAL" clId="{56588422-5504-4E4D-B85C-A3AEEBF75979}" dt="2022-09-13T08:14:15.123" v="966" actId="20577"/>
          <ac:spMkLst>
            <pc:docMk/>
            <pc:sldMk cId="4284351615" sldId="332"/>
            <ac:spMk id="2" creationId="{5FA4D4A7-F19E-4EAC-AD2E-F640309262B6}"/>
          </ac:spMkLst>
        </pc:spChg>
        <pc:spChg chg="mod">
          <ac:chgData name="Malan, AP, Prof [apm@sun.ac.za]" userId="6a976015-12ce-4fa1-890e-e0e256779248" providerId="ADAL" clId="{56588422-5504-4E4D-B85C-A3AEEBF75979}" dt="2022-09-13T08:15:48.834" v="1001" actId="113"/>
          <ac:spMkLst>
            <pc:docMk/>
            <pc:sldMk cId="4284351615" sldId="332"/>
            <ac:spMk id="3" creationId="{CB74986C-B64A-390D-04F0-D18B86604AC6}"/>
          </ac:spMkLst>
        </pc:spChg>
      </pc:sldChg>
      <pc:sldChg chg="modSp new mod ord">
        <pc:chgData name="Malan, AP, Prof [apm@sun.ac.za]" userId="6a976015-12ce-4fa1-890e-e0e256779248" providerId="ADAL" clId="{56588422-5504-4E4D-B85C-A3AEEBF75979}" dt="2022-09-13T09:53:02.599" v="2271"/>
        <pc:sldMkLst>
          <pc:docMk/>
          <pc:sldMk cId="3073390601" sldId="333"/>
        </pc:sldMkLst>
        <pc:spChg chg="mod">
          <ac:chgData name="Malan, AP, Prof [apm@sun.ac.za]" userId="6a976015-12ce-4fa1-890e-e0e256779248" providerId="ADAL" clId="{56588422-5504-4E4D-B85C-A3AEEBF75979}" dt="2022-09-13T09:15:30.859" v="1147" actId="20577"/>
          <ac:spMkLst>
            <pc:docMk/>
            <pc:sldMk cId="3073390601" sldId="333"/>
            <ac:spMk id="2" creationId="{F82E10C6-B261-539E-899E-BA17B68956A9}"/>
          </ac:spMkLst>
        </pc:spChg>
        <pc:spChg chg="mod">
          <ac:chgData name="Malan, AP, Prof [apm@sun.ac.za]" userId="6a976015-12ce-4fa1-890e-e0e256779248" providerId="ADAL" clId="{56588422-5504-4E4D-B85C-A3AEEBF75979}" dt="2022-09-13T09:09:31.502" v="1104" actId="255"/>
          <ac:spMkLst>
            <pc:docMk/>
            <pc:sldMk cId="3073390601" sldId="333"/>
            <ac:spMk id="3" creationId="{525383D8-7718-7DA8-C3DF-4E5643FFB1AB}"/>
          </ac:spMkLst>
        </pc:spChg>
      </pc:sldChg>
      <pc:sldChg chg="del">
        <pc:chgData name="Malan, AP, Prof [apm@sun.ac.za]" userId="6a976015-12ce-4fa1-890e-e0e256779248" providerId="ADAL" clId="{56588422-5504-4E4D-B85C-A3AEEBF75979}" dt="2022-09-13T07:41:25.332" v="0" actId="47"/>
        <pc:sldMkLst>
          <pc:docMk/>
          <pc:sldMk cId="4090156887" sldId="333"/>
        </pc:sldMkLst>
      </pc:sldChg>
      <pc:sldChg chg="addSp modSp new mod ord">
        <pc:chgData name="Malan, AP, Prof [apm@sun.ac.za]" userId="6a976015-12ce-4fa1-890e-e0e256779248" providerId="ADAL" clId="{56588422-5504-4E4D-B85C-A3AEEBF75979}" dt="2022-09-13T09:50:10.919" v="2130"/>
        <pc:sldMkLst>
          <pc:docMk/>
          <pc:sldMk cId="2838169428" sldId="334"/>
        </pc:sldMkLst>
        <pc:spChg chg="mod">
          <ac:chgData name="Malan, AP, Prof [apm@sun.ac.za]" userId="6a976015-12ce-4fa1-890e-e0e256779248" providerId="ADAL" clId="{56588422-5504-4E4D-B85C-A3AEEBF75979}" dt="2022-09-13T09:15:54.694" v="1148"/>
          <ac:spMkLst>
            <pc:docMk/>
            <pc:sldMk cId="2838169428" sldId="334"/>
            <ac:spMk id="2" creationId="{BDD65C18-D11D-2A46-8114-E696A29A6502}"/>
          </ac:spMkLst>
        </pc:spChg>
        <pc:spChg chg="mod">
          <ac:chgData name="Malan, AP, Prof [apm@sun.ac.za]" userId="6a976015-12ce-4fa1-890e-e0e256779248" providerId="ADAL" clId="{56588422-5504-4E4D-B85C-A3AEEBF75979}" dt="2022-09-13T09:22:57.423" v="1256" actId="14100"/>
          <ac:spMkLst>
            <pc:docMk/>
            <pc:sldMk cId="2838169428" sldId="334"/>
            <ac:spMk id="3" creationId="{1314E832-87B1-2D01-33C1-F672EB9F7292}"/>
          </ac:spMkLst>
        </pc:spChg>
        <pc:spChg chg="add mod">
          <ac:chgData name="Malan, AP, Prof [apm@sun.ac.za]" userId="6a976015-12ce-4fa1-890e-e0e256779248" providerId="ADAL" clId="{56588422-5504-4E4D-B85C-A3AEEBF75979}" dt="2022-09-13T09:32:29.512" v="1264" actId="14100"/>
          <ac:spMkLst>
            <pc:docMk/>
            <pc:sldMk cId="2838169428" sldId="334"/>
            <ac:spMk id="9" creationId="{42C65777-64C2-8F01-C62F-DB40989C1559}"/>
          </ac:spMkLst>
        </pc:spChg>
        <pc:picChg chg="add mod">
          <ac:chgData name="Malan, AP, Prof [apm@sun.ac.za]" userId="6a976015-12ce-4fa1-890e-e0e256779248" providerId="ADAL" clId="{56588422-5504-4E4D-B85C-A3AEEBF75979}" dt="2022-09-13T09:32:12.879" v="1260" actId="1076"/>
          <ac:picMkLst>
            <pc:docMk/>
            <pc:sldMk cId="2838169428" sldId="334"/>
            <ac:picMk id="7" creationId="{7E21424D-407A-642D-7499-3B09FF0B77A7}"/>
          </ac:picMkLst>
        </pc:picChg>
      </pc:sldChg>
      <pc:sldChg chg="del">
        <pc:chgData name="Malan, AP, Prof [apm@sun.ac.za]" userId="6a976015-12ce-4fa1-890e-e0e256779248" providerId="ADAL" clId="{56588422-5504-4E4D-B85C-A3AEEBF75979}" dt="2022-09-13T07:41:25.332" v="0" actId="47"/>
        <pc:sldMkLst>
          <pc:docMk/>
          <pc:sldMk cId="3346643610" sldId="334"/>
        </pc:sldMkLst>
      </pc:sldChg>
      <pc:sldChg chg="del">
        <pc:chgData name="Malan, AP, Prof [apm@sun.ac.za]" userId="6a976015-12ce-4fa1-890e-e0e256779248" providerId="ADAL" clId="{56588422-5504-4E4D-B85C-A3AEEBF75979}" dt="2022-09-13T07:41:25.332" v="0" actId="47"/>
        <pc:sldMkLst>
          <pc:docMk/>
          <pc:sldMk cId="380479524" sldId="335"/>
        </pc:sldMkLst>
      </pc:sldChg>
      <pc:sldChg chg="addSp modSp new mod">
        <pc:chgData name="Malan, AP, Prof [apm@sun.ac.za]" userId="6a976015-12ce-4fa1-890e-e0e256779248" providerId="ADAL" clId="{56588422-5504-4E4D-B85C-A3AEEBF75979}" dt="2022-09-13T09:33:36.606" v="1267" actId="14100"/>
        <pc:sldMkLst>
          <pc:docMk/>
          <pc:sldMk cId="2452350518" sldId="335"/>
        </pc:sldMkLst>
        <pc:spChg chg="mod">
          <ac:chgData name="Malan, AP, Prof [apm@sun.ac.za]" userId="6a976015-12ce-4fa1-890e-e0e256779248" providerId="ADAL" clId="{56588422-5504-4E4D-B85C-A3AEEBF75979}" dt="2022-09-13T09:18:23.071" v="1168" actId="27636"/>
          <ac:spMkLst>
            <pc:docMk/>
            <pc:sldMk cId="2452350518" sldId="335"/>
            <ac:spMk id="2" creationId="{845A693A-F893-8B05-3DCC-D07F0B66D5AE}"/>
          </ac:spMkLst>
        </pc:spChg>
        <pc:spChg chg="mod">
          <ac:chgData name="Malan, AP, Prof [apm@sun.ac.za]" userId="6a976015-12ce-4fa1-890e-e0e256779248" providerId="ADAL" clId="{56588422-5504-4E4D-B85C-A3AEEBF75979}" dt="2022-09-13T09:33:29.719" v="1266" actId="1076"/>
          <ac:spMkLst>
            <pc:docMk/>
            <pc:sldMk cId="2452350518" sldId="335"/>
            <ac:spMk id="3" creationId="{3840A8A7-06D1-16CD-4E3D-C50AFD7C704F}"/>
          </ac:spMkLst>
        </pc:spChg>
        <pc:picChg chg="add mod">
          <ac:chgData name="Malan, AP, Prof [apm@sun.ac.za]" userId="6a976015-12ce-4fa1-890e-e0e256779248" providerId="ADAL" clId="{56588422-5504-4E4D-B85C-A3AEEBF75979}" dt="2022-09-13T09:33:36.606" v="1267" actId="14100"/>
          <ac:picMkLst>
            <pc:docMk/>
            <pc:sldMk cId="2452350518" sldId="335"/>
            <ac:picMk id="7" creationId="{1A64AA49-F4EB-35A4-58B7-2CBBB96C3339}"/>
          </ac:picMkLst>
        </pc:picChg>
      </pc:sldChg>
      <pc:sldChg chg="addSp delSp modSp new mod">
        <pc:chgData name="Malan, AP, Prof [apm@sun.ac.za]" userId="6a976015-12ce-4fa1-890e-e0e256779248" providerId="ADAL" clId="{56588422-5504-4E4D-B85C-A3AEEBF75979}" dt="2022-09-13T09:20:12.815" v="1240" actId="1076"/>
        <pc:sldMkLst>
          <pc:docMk/>
          <pc:sldMk cId="1023060658" sldId="336"/>
        </pc:sldMkLst>
        <pc:spChg chg="mod">
          <ac:chgData name="Malan, AP, Prof [apm@sun.ac.za]" userId="6a976015-12ce-4fa1-890e-e0e256779248" providerId="ADAL" clId="{56588422-5504-4E4D-B85C-A3AEEBF75979}" dt="2022-09-13T09:19:59.364" v="1236" actId="20577"/>
          <ac:spMkLst>
            <pc:docMk/>
            <pc:sldMk cId="1023060658" sldId="336"/>
            <ac:spMk id="2" creationId="{29FCED38-9E86-31D9-8DB9-46FDB9733BE5}"/>
          </ac:spMkLst>
        </pc:spChg>
        <pc:spChg chg="del mod">
          <ac:chgData name="Malan, AP, Prof [apm@sun.ac.za]" userId="6a976015-12ce-4fa1-890e-e0e256779248" providerId="ADAL" clId="{56588422-5504-4E4D-B85C-A3AEEBF75979}" dt="2022-09-13T09:20:03.175" v="1237" actId="478"/>
          <ac:spMkLst>
            <pc:docMk/>
            <pc:sldMk cId="1023060658" sldId="336"/>
            <ac:spMk id="3" creationId="{9EC45188-0B22-1F26-A7E7-75917649DAD3}"/>
          </ac:spMkLst>
        </pc:spChg>
        <pc:spChg chg="add del mod">
          <ac:chgData name="Malan, AP, Prof [apm@sun.ac.za]" userId="6a976015-12ce-4fa1-890e-e0e256779248" providerId="ADAL" clId="{56588422-5504-4E4D-B85C-A3AEEBF75979}" dt="2022-09-13T09:20:06.630" v="1238" actId="478"/>
          <ac:spMkLst>
            <pc:docMk/>
            <pc:sldMk cId="1023060658" sldId="336"/>
            <ac:spMk id="9" creationId="{51E6F13F-E154-FFF7-CE77-EC4F997F8AD7}"/>
          </ac:spMkLst>
        </pc:spChg>
        <pc:picChg chg="add mod">
          <ac:chgData name="Malan, AP, Prof [apm@sun.ac.za]" userId="6a976015-12ce-4fa1-890e-e0e256779248" providerId="ADAL" clId="{56588422-5504-4E4D-B85C-A3AEEBF75979}" dt="2022-09-13T09:20:12.815" v="1240" actId="1076"/>
          <ac:picMkLst>
            <pc:docMk/>
            <pc:sldMk cId="1023060658" sldId="336"/>
            <ac:picMk id="7" creationId="{3263F508-5A9F-EF09-422B-FD9B5FD181F6}"/>
          </ac:picMkLst>
        </pc:picChg>
      </pc:sldChg>
      <pc:sldChg chg="del">
        <pc:chgData name="Malan, AP, Prof [apm@sun.ac.za]" userId="6a976015-12ce-4fa1-890e-e0e256779248" providerId="ADAL" clId="{56588422-5504-4E4D-B85C-A3AEEBF75979}" dt="2022-09-13T07:41:25.332" v="0" actId="47"/>
        <pc:sldMkLst>
          <pc:docMk/>
          <pc:sldMk cId="3465863857" sldId="336"/>
        </pc:sldMkLst>
      </pc:sldChg>
      <pc:sldChg chg="del">
        <pc:chgData name="Malan, AP, Prof [apm@sun.ac.za]" userId="6a976015-12ce-4fa1-890e-e0e256779248" providerId="ADAL" clId="{56588422-5504-4E4D-B85C-A3AEEBF75979}" dt="2022-09-13T07:41:25.332" v="0" actId="47"/>
        <pc:sldMkLst>
          <pc:docMk/>
          <pc:sldMk cId="914235918" sldId="337"/>
        </pc:sldMkLst>
      </pc:sldChg>
      <pc:sldChg chg="addSp delSp modSp new mod">
        <pc:chgData name="Malan, AP, Prof [apm@sun.ac.za]" userId="6a976015-12ce-4fa1-890e-e0e256779248" providerId="ADAL" clId="{56588422-5504-4E4D-B85C-A3AEEBF75979}" dt="2022-09-28T17:55:41.929" v="2692" actId="1076"/>
        <pc:sldMkLst>
          <pc:docMk/>
          <pc:sldMk cId="1833444129" sldId="337"/>
        </pc:sldMkLst>
        <pc:spChg chg="mod">
          <ac:chgData name="Malan, AP, Prof [apm@sun.ac.za]" userId="6a976015-12ce-4fa1-890e-e0e256779248" providerId="ADAL" clId="{56588422-5504-4E4D-B85C-A3AEEBF75979}" dt="2022-09-28T17:55:29.762" v="2690" actId="20577"/>
          <ac:spMkLst>
            <pc:docMk/>
            <pc:sldMk cId="1833444129" sldId="337"/>
            <ac:spMk id="2" creationId="{B0E14452-0943-121A-0ECC-0297448A43B2}"/>
          </ac:spMkLst>
        </pc:spChg>
        <pc:spChg chg="del mod">
          <ac:chgData name="Malan, AP, Prof [apm@sun.ac.za]" userId="6a976015-12ce-4fa1-890e-e0e256779248" providerId="ADAL" clId="{56588422-5504-4E4D-B85C-A3AEEBF75979}" dt="2022-09-28T17:54:23.769" v="2659" actId="478"/>
          <ac:spMkLst>
            <pc:docMk/>
            <pc:sldMk cId="1833444129" sldId="337"/>
            <ac:spMk id="3" creationId="{F9F39AD3-F138-6B2C-6996-D0289B79625E}"/>
          </ac:spMkLst>
        </pc:spChg>
        <pc:spChg chg="mod">
          <ac:chgData name="Malan, AP, Prof [apm@sun.ac.za]" userId="6a976015-12ce-4fa1-890e-e0e256779248" providerId="ADAL" clId="{56588422-5504-4E4D-B85C-A3AEEBF75979}" dt="2022-09-28T17:55:37.201" v="2691" actId="1076"/>
          <ac:spMkLst>
            <pc:docMk/>
            <pc:sldMk cId="1833444129" sldId="337"/>
            <ac:spMk id="4" creationId="{0C0A5EE6-B6C7-39F2-1247-353B4AC1ECF5}"/>
          </ac:spMkLst>
        </pc:spChg>
        <pc:spChg chg="add del mod">
          <ac:chgData name="Malan, AP, Prof [apm@sun.ac.za]" userId="6a976015-12ce-4fa1-890e-e0e256779248" providerId="ADAL" clId="{56588422-5504-4E4D-B85C-A3AEEBF75979}" dt="2022-09-28T17:54:32.834" v="2660" actId="478"/>
          <ac:spMkLst>
            <pc:docMk/>
            <pc:sldMk cId="1833444129" sldId="337"/>
            <ac:spMk id="9" creationId="{6BBBB535-6A16-E8A2-2FF3-90F6E8FAAEAB}"/>
          </ac:spMkLst>
        </pc:spChg>
        <pc:picChg chg="add mod">
          <ac:chgData name="Malan, AP, Prof [apm@sun.ac.za]" userId="6a976015-12ce-4fa1-890e-e0e256779248" providerId="ADAL" clId="{56588422-5504-4E4D-B85C-A3AEEBF75979}" dt="2022-09-28T17:55:41.929" v="2692" actId="1076"/>
          <ac:picMkLst>
            <pc:docMk/>
            <pc:sldMk cId="1833444129" sldId="337"/>
            <ac:picMk id="7" creationId="{6A052D8F-42FE-0837-545D-F143140E9DE8}"/>
          </ac:picMkLst>
        </pc:picChg>
      </pc:sldChg>
      <pc:sldChg chg="addSp delSp modSp new mod ord">
        <pc:chgData name="Malan, AP, Prof [apm@sun.ac.za]" userId="6a976015-12ce-4fa1-890e-e0e256779248" providerId="ADAL" clId="{56588422-5504-4E4D-B85C-A3AEEBF75979}" dt="2022-09-28T17:50:17.347" v="2595" actId="20577"/>
        <pc:sldMkLst>
          <pc:docMk/>
          <pc:sldMk cId="323940870" sldId="338"/>
        </pc:sldMkLst>
        <pc:spChg chg="mod">
          <ac:chgData name="Malan, AP, Prof [apm@sun.ac.za]" userId="6a976015-12ce-4fa1-890e-e0e256779248" providerId="ADAL" clId="{56588422-5504-4E4D-B85C-A3AEEBF75979}" dt="2022-09-28T17:50:17.347" v="2595" actId="20577"/>
          <ac:spMkLst>
            <pc:docMk/>
            <pc:sldMk cId="323940870" sldId="338"/>
            <ac:spMk id="2" creationId="{017CD58D-326C-C2BB-4D54-72597678E4CE}"/>
          </ac:spMkLst>
        </pc:spChg>
        <pc:spChg chg="del">
          <ac:chgData name="Malan, AP, Prof [apm@sun.ac.za]" userId="6a976015-12ce-4fa1-890e-e0e256779248" providerId="ADAL" clId="{56588422-5504-4E4D-B85C-A3AEEBF75979}" dt="2022-09-13T09:20:36.092" v="1243"/>
          <ac:spMkLst>
            <pc:docMk/>
            <pc:sldMk cId="323940870" sldId="338"/>
            <ac:spMk id="3" creationId="{ED9838FF-DFD3-3D4D-D28C-6B8133C40729}"/>
          </ac:spMkLst>
        </pc:spChg>
        <pc:spChg chg="add mod">
          <ac:chgData name="Malan, AP, Prof [apm@sun.ac.za]" userId="6a976015-12ce-4fa1-890e-e0e256779248" providerId="ADAL" clId="{56588422-5504-4E4D-B85C-A3AEEBF75979}" dt="2022-09-28T17:49:43.953" v="2537" actId="1076"/>
          <ac:spMkLst>
            <pc:docMk/>
            <pc:sldMk cId="323940870" sldId="338"/>
            <ac:spMk id="8" creationId="{7B4DB87B-54FF-3651-45AA-298638FA45FA}"/>
          </ac:spMkLst>
        </pc:spChg>
        <pc:picChg chg="add mod">
          <ac:chgData name="Malan, AP, Prof [apm@sun.ac.za]" userId="6a976015-12ce-4fa1-890e-e0e256779248" providerId="ADAL" clId="{56588422-5504-4E4D-B85C-A3AEEBF75979}" dt="2022-09-28T17:49:15.898" v="2532" actId="1076"/>
          <ac:picMkLst>
            <pc:docMk/>
            <pc:sldMk cId="323940870" sldId="338"/>
            <ac:picMk id="7" creationId="{57FEE93D-747F-FF89-4229-F4C032CBBA46}"/>
          </ac:picMkLst>
        </pc:picChg>
      </pc:sldChg>
      <pc:sldChg chg="del">
        <pc:chgData name="Malan, AP, Prof [apm@sun.ac.za]" userId="6a976015-12ce-4fa1-890e-e0e256779248" providerId="ADAL" clId="{56588422-5504-4E4D-B85C-A3AEEBF75979}" dt="2022-09-13T07:41:25.332" v="0" actId="47"/>
        <pc:sldMkLst>
          <pc:docMk/>
          <pc:sldMk cId="2016142376" sldId="338"/>
        </pc:sldMkLst>
      </pc:sldChg>
      <pc:sldChg chg="del">
        <pc:chgData name="Malan, AP, Prof [apm@sun.ac.za]" userId="6a976015-12ce-4fa1-890e-e0e256779248" providerId="ADAL" clId="{56588422-5504-4E4D-B85C-A3AEEBF75979}" dt="2022-09-13T07:41:25.332" v="0" actId="47"/>
        <pc:sldMkLst>
          <pc:docMk/>
          <pc:sldMk cId="4044838122" sldId="339"/>
        </pc:sldMkLst>
      </pc:sldChg>
      <pc:sldChg chg="addSp delSp modSp new mod">
        <pc:chgData name="Malan, AP, Prof [apm@sun.ac.za]" userId="6a976015-12ce-4fa1-890e-e0e256779248" providerId="ADAL" clId="{56588422-5504-4E4D-B85C-A3AEEBF75979}" dt="2022-09-28T17:53:56.084" v="2657" actId="20577"/>
        <pc:sldMkLst>
          <pc:docMk/>
          <pc:sldMk cId="4266841023" sldId="339"/>
        </pc:sldMkLst>
        <pc:spChg chg="mod">
          <ac:chgData name="Malan, AP, Prof [apm@sun.ac.za]" userId="6a976015-12ce-4fa1-890e-e0e256779248" providerId="ADAL" clId="{56588422-5504-4E4D-B85C-A3AEEBF75979}" dt="2022-09-28T17:53:56.084" v="2657" actId="20577"/>
          <ac:spMkLst>
            <pc:docMk/>
            <pc:sldMk cId="4266841023" sldId="339"/>
            <ac:spMk id="2" creationId="{7A52D012-3551-D4FB-D6A3-3C645804FFDD}"/>
          </ac:spMkLst>
        </pc:spChg>
        <pc:spChg chg="del">
          <ac:chgData name="Malan, AP, Prof [apm@sun.ac.za]" userId="6a976015-12ce-4fa1-890e-e0e256779248" providerId="ADAL" clId="{56588422-5504-4E4D-B85C-A3AEEBF75979}" dt="2022-09-28T17:51:13.168" v="2596" actId="22"/>
          <ac:spMkLst>
            <pc:docMk/>
            <pc:sldMk cId="4266841023" sldId="339"/>
            <ac:spMk id="3" creationId="{E31458C8-F671-8144-8092-2F6B246F7F3B}"/>
          </ac:spMkLst>
        </pc:spChg>
        <pc:spChg chg="add del mod">
          <ac:chgData name="Malan, AP, Prof [apm@sun.ac.za]" userId="6a976015-12ce-4fa1-890e-e0e256779248" providerId="ADAL" clId="{56588422-5504-4E4D-B85C-A3AEEBF75979}" dt="2022-09-28T17:52:11.573" v="2609" actId="478"/>
          <ac:spMkLst>
            <pc:docMk/>
            <pc:sldMk cId="4266841023" sldId="339"/>
            <ac:spMk id="11" creationId="{1B3DA5E2-9C49-1609-E6D3-36CD764DA0A9}"/>
          </ac:spMkLst>
        </pc:spChg>
        <pc:spChg chg="add mod">
          <ac:chgData name="Malan, AP, Prof [apm@sun.ac.za]" userId="6a976015-12ce-4fa1-890e-e0e256779248" providerId="ADAL" clId="{56588422-5504-4E4D-B85C-A3AEEBF75979}" dt="2022-09-28T17:53:21.361" v="2619" actId="1076"/>
          <ac:spMkLst>
            <pc:docMk/>
            <pc:sldMk cId="4266841023" sldId="339"/>
            <ac:spMk id="13" creationId="{3AB99616-FBDD-F707-3BEC-B13AF2587F89}"/>
          </ac:spMkLst>
        </pc:spChg>
        <pc:spChg chg="add del mod">
          <ac:chgData name="Malan, AP, Prof [apm@sun.ac.za]" userId="6a976015-12ce-4fa1-890e-e0e256779248" providerId="ADAL" clId="{56588422-5504-4E4D-B85C-A3AEEBF75979}" dt="2022-09-28T17:52:54.297" v="2614" actId="478"/>
          <ac:spMkLst>
            <pc:docMk/>
            <pc:sldMk cId="4266841023" sldId="339"/>
            <ac:spMk id="15" creationId="{4E3AD2FA-4EDB-4E96-37DE-7C07E67304FE}"/>
          </ac:spMkLst>
        </pc:spChg>
        <pc:picChg chg="add mod">
          <ac:chgData name="Malan, AP, Prof [apm@sun.ac.za]" userId="6a976015-12ce-4fa1-890e-e0e256779248" providerId="ADAL" clId="{56588422-5504-4E4D-B85C-A3AEEBF75979}" dt="2022-09-28T17:53:24.873" v="2620" actId="14100"/>
          <ac:picMkLst>
            <pc:docMk/>
            <pc:sldMk cId="4266841023" sldId="339"/>
            <ac:picMk id="7" creationId="{6768EF52-50E8-457A-1775-C8A4763B718E}"/>
          </ac:picMkLst>
        </pc:picChg>
        <pc:picChg chg="add del mod ord">
          <ac:chgData name="Malan, AP, Prof [apm@sun.ac.za]" userId="6a976015-12ce-4fa1-890e-e0e256779248" providerId="ADAL" clId="{56588422-5504-4E4D-B85C-A3AEEBF75979}" dt="2022-09-28T17:52:26.048" v="2611" actId="478"/>
          <ac:picMkLst>
            <pc:docMk/>
            <pc:sldMk cId="4266841023" sldId="339"/>
            <ac:picMk id="9" creationId="{9339433A-CA92-7D8E-23CC-BA15F4559AF0}"/>
          </ac:picMkLst>
        </pc:picChg>
      </pc:sldChg>
      <pc:sldChg chg="del">
        <pc:chgData name="Malan, AP, Prof [apm@sun.ac.za]" userId="6a976015-12ce-4fa1-890e-e0e256779248" providerId="ADAL" clId="{56588422-5504-4E4D-B85C-A3AEEBF75979}" dt="2022-09-13T07:41:25.332" v="0" actId="47"/>
        <pc:sldMkLst>
          <pc:docMk/>
          <pc:sldMk cId="3797189858" sldId="340"/>
        </pc:sldMkLst>
      </pc:sldChg>
      <pc:sldChg chg="addSp delSp modSp new del mod chgLayout">
        <pc:chgData name="Malan, AP, Prof [apm@sun.ac.za]" userId="6a976015-12ce-4fa1-890e-e0e256779248" providerId="ADAL" clId="{56588422-5504-4E4D-B85C-A3AEEBF75979}" dt="2022-09-28T18:03:45.149" v="2886" actId="2696"/>
        <pc:sldMkLst>
          <pc:docMk/>
          <pc:sldMk cId="4030002172" sldId="340"/>
        </pc:sldMkLst>
        <pc:spChg chg="del">
          <ac:chgData name="Malan, AP, Prof [apm@sun.ac.za]" userId="6a976015-12ce-4fa1-890e-e0e256779248" providerId="ADAL" clId="{56588422-5504-4E4D-B85C-A3AEEBF75979}" dt="2022-09-28T17:57:48.537" v="2705" actId="700"/>
          <ac:spMkLst>
            <pc:docMk/>
            <pc:sldMk cId="4030002172" sldId="340"/>
            <ac:spMk id="2" creationId="{293692ED-2BC2-3F82-7B2F-E78F4685EC29}"/>
          </ac:spMkLst>
        </pc:spChg>
        <pc:spChg chg="del">
          <ac:chgData name="Malan, AP, Prof [apm@sun.ac.za]" userId="6a976015-12ce-4fa1-890e-e0e256779248" providerId="ADAL" clId="{56588422-5504-4E4D-B85C-A3AEEBF75979}" dt="2022-09-13T09:21:53.113" v="1250"/>
          <ac:spMkLst>
            <pc:docMk/>
            <pc:sldMk cId="4030002172" sldId="340"/>
            <ac:spMk id="3" creationId="{9AB0F32C-CC9A-8141-A3D8-5290572F5CC4}"/>
          </ac:spMkLst>
        </pc:spChg>
        <pc:spChg chg="mod ord">
          <ac:chgData name="Malan, AP, Prof [apm@sun.ac.za]" userId="6a976015-12ce-4fa1-890e-e0e256779248" providerId="ADAL" clId="{56588422-5504-4E4D-B85C-A3AEEBF75979}" dt="2022-09-28T17:57:57.947" v="2706" actId="700"/>
          <ac:spMkLst>
            <pc:docMk/>
            <pc:sldMk cId="4030002172" sldId="340"/>
            <ac:spMk id="4" creationId="{3224E893-19DC-3E26-377B-910C8261772D}"/>
          </ac:spMkLst>
        </pc:spChg>
        <pc:spChg chg="mod ord">
          <ac:chgData name="Malan, AP, Prof [apm@sun.ac.za]" userId="6a976015-12ce-4fa1-890e-e0e256779248" providerId="ADAL" clId="{56588422-5504-4E4D-B85C-A3AEEBF75979}" dt="2022-09-28T17:57:57.947" v="2706" actId="700"/>
          <ac:spMkLst>
            <pc:docMk/>
            <pc:sldMk cId="4030002172" sldId="340"/>
            <ac:spMk id="5" creationId="{C701A0D1-75D0-0186-AB6F-79EFFD4D451C}"/>
          </ac:spMkLst>
        </pc:spChg>
        <pc:spChg chg="mod ord">
          <ac:chgData name="Malan, AP, Prof [apm@sun.ac.za]" userId="6a976015-12ce-4fa1-890e-e0e256779248" providerId="ADAL" clId="{56588422-5504-4E4D-B85C-A3AEEBF75979}" dt="2022-09-28T17:57:57.947" v="2706" actId="700"/>
          <ac:spMkLst>
            <pc:docMk/>
            <pc:sldMk cId="4030002172" sldId="340"/>
            <ac:spMk id="6" creationId="{B34F7E18-EA12-E508-A76A-77FC47317E9D}"/>
          </ac:spMkLst>
        </pc:spChg>
        <pc:spChg chg="add mod">
          <ac:chgData name="Malan, AP, Prof [apm@sun.ac.za]" userId="6a976015-12ce-4fa1-890e-e0e256779248" providerId="ADAL" clId="{56588422-5504-4E4D-B85C-A3AEEBF75979}" dt="2022-09-28T17:57:05.809" v="2700" actId="14100"/>
          <ac:spMkLst>
            <pc:docMk/>
            <pc:sldMk cId="4030002172" sldId="340"/>
            <ac:spMk id="8" creationId="{8D707D31-48E6-30E8-9FCE-7C8BCD85C2EA}"/>
          </ac:spMkLst>
        </pc:spChg>
        <pc:spChg chg="add del mod ord">
          <ac:chgData name="Malan, AP, Prof [apm@sun.ac.za]" userId="6a976015-12ce-4fa1-890e-e0e256779248" providerId="ADAL" clId="{56588422-5504-4E4D-B85C-A3AEEBF75979}" dt="2022-09-28T17:57:57.947" v="2706" actId="700"/>
          <ac:spMkLst>
            <pc:docMk/>
            <pc:sldMk cId="4030002172" sldId="340"/>
            <ac:spMk id="9" creationId="{DC672888-B28F-F840-575A-A78E3D3E2C62}"/>
          </ac:spMkLst>
        </pc:spChg>
        <pc:spChg chg="add mod ord">
          <ac:chgData name="Malan, AP, Prof [apm@sun.ac.za]" userId="6a976015-12ce-4fa1-890e-e0e256779248" providerId="ADAL" clId="{56588422-5504-4E4D-B85C-A3AEEBF75979}" dt="2022-09-28T17:57:57.947" v="2706" actId="700"/>
          <ac:spMkLst>
            <pc:docMk/>
            <pc:sldMk cId="4030002172" sldId="340"/>
            <ac:spMk id="10" creationId="{E3A55698-46F1-9F5A-77B9-193306839DBA}"/>
          </ac:spMkLst>
        </pc:spChg>
        <pc:spChg chg="add mod">
          <ac:chgData name="Malan, AP, Prof [apm@sun.ac.za]" userId="6a976015-12ce-4fa1-890e-e0e256779248" providerId="ADAL" clId="{56588422-5504-4E4D-B85C-A3AEEBF75979}" dt="2022-09-28T17:59:05.163" v="2711" actId="21"/>
          <ac:spMkLst>
            <pc:docMk/>
            <pc:sldMk cId="4030002172" sldId="340"/>
            <ac:spMk id="12" creationId="{72846853-ACB7-B962-3EF1-608F24FF1CE4}"/>
          </ac:spMkLst>
        </pc:spChg>
        <pc:picChg chg="add del mod ord">
          <ac:chgData name="Malan, AP, Prof [apm@sun.ac.za]" userId="6a976015-12ce-4fa1-890e-e0e256779248" providerId="ADAL" clId="{56588422-5504-4E4D-B85C-A3AEEBF75979}" dt="2022-09-28T17:59:05.163" v="2711" actId="21"/>
          <ac:picMkLst>
            <pc:docMk/>
            <pc:sldMk cId="4030002172" sldId="340"/>
            <ac:picMk id="7" creationId="{BA163D16-C92E-E8C9-578C-F6FC9CA43EF2}"/>
          </ac:picMkLst>
        </pc:picChg>
      </pc:sldChg>
      <pc:sldChg chg="modSp new mod ord">
        <pc:chgData name="Malan, AP, Prof [apm@sun.ac.za]" userId="6a976015-12ce-4fa1-890e-e0e256779248" providerId="ADAL" clId="{56588422-5504-4E4D-B85C-A3AEEBF75979}" dt="2022-09-14T19:04:26.039" v="2273" actId="114"/>
        <pc:sldMkLst>
          <pc:docMk/>
          <pc:sldMk cId="2628014633" sldId="341"/>
        </pc:sldMkLst>
        <pc:spChg chg="mod">
          <ac:chgData name="Malan, AP, Prof [apm@sun.ac.za]" userId="6a976015-12ce-4fa1-890e-e0e256779248" providerId="ADAL" clId="{56588422-5504-4E4D-B85C-A3AEEBF75979}" dt="2022-09-13T09:36:45.555" v="1324" actId="20577"/>
          <ac:spMkLst>
            <pc:docMk/>
            <pc:sldMk cId="2628014633" sldId="341"/>
            <ac:spMk id="2" creationId="{60D7C528-154F-838F-1488-FB904B5A4171}"/>
          </ac:spMkLst>
        </pc:spChg>
        <pc:spChg chg="mod">
          <ac:chgData name="Malan, AP, Prof [apm@sun.ac.za]" userId="6a976015-12ce-4fa1-890e-e0e256779248" providerId="ADAL" clId="{56588422-5504-4E4D-B85C-A3AEEBF75979}" dt="2022-09-14T19:04:26.039" v="2273" actId="114"/>
          <ac:spMkLst>
            <pc:docMk/>
            <pc:sldMk cId="2628014633" sldId="341"/>
            <ac:spMk id="3" creationId="{C15CFD8C-B9E6-6D53-0FD2-B832882A0A5B}"/>
          </ac:spMkLst>
        </pc:spChg>
      </pc:sldChg>
      <pc:sldChg chg="del">
        <pc:chgData name="Malan, AP, Prof [apm@sun.ac.za]" userId="6a976015-12ce-4fa1-890e-e0e256779248" providerId="ADAL" clId="{56588422-5504-4E4D-B85C-A3AEEBF75979}" dt="2022-09-13T07:41:25.332" v="0" actId="47"/>
        <pc:sldMkLst>
          <pc:docMk/>
          <pc:sldMk cId="3391641212" sldId="341"/>
        </pc:sldMkLst>
      </pc:sldChg>
      <pc:sldChg chg="del">
        <pc:chgData name="Malan, AP, Prof [apm@sun.ac.za]" userId="6a976015-12ce-4fa1-890e-e0e256779248" providerId="ADAL" clId="{56588422-5504-4E4D-B85C-A3AEEBF75979}" dt="2022-09-13T07:41:25.332" v="0" actId="47"/>
        <pc:sldMkLst>
          <pc:docMk/>
          <pc:sldMk cId="543912696" sldId="342"/>
        </pc:sldMkLst>
      </pc:sldChg>
      <pc:sldChg chg="modSp new mod">
        <pc:chgData name="Malan, AP, Prof [apm@sun.ac.za]" userId="6a976015-12ce-4fa1-890e-e0e256779248" providerId="ADAL" clId="{56588422-5504-4E4D-B85C-A3AEEBF75979}" dt="2022-09-14T19:05:04.838" v="2276" actId="20577"/>
        <pc:sldMkLst>
          <pc:docMk/>
          <pc:sldMk cId="3629389787" sldId="342"/>
        </pc:sldMkLst>
        <pc:spChg chg="mod">
          <ac:chgData name="Malan, AP, Prof [apm@sun.ac.za]" userId="6a976015-12ce-4fa1-890e-e0e256779248" providerId="ADAL" clId="{56588422-5504-4E4D-B85C-A3AEEBF75979}" dt="2022-09-13T09:41:28.518" v="1568" actId="20577"/>
          <ac:spMkLst>
            <pc:docMk/>
            <pc:sldMk cId="3629389787" sldId="342"/>
            <ac:spMk id="2" creationId="{B8D566E9-7DED-9326-5659-5363BC619A8D}"/>
          </ac:spMkLst>
        </pc:spChg>
        <pc:spChg chg="mod">
          <ac:chgData name="Malan, AP, Prof [apm@sun.ac.za]" userId="6a976015-12ce-4fa1-890e-e0e256779248" providerId="ADAL" clId="{56588422-5504-4E4D-B85C-A3AEEBF75979}" dt="2022-09-14T19:05:04.838" v="2276" actId="20577"/>
          <ac:spMkLst>
            <pc:docMk/>
            <pc:sldMk cId="3629389787" sldId="342"/>
            <ac:spMk id="3" creationId="{EFACDC2C-BF02-3F60-FFFC-BD55A9DA5624}"/>
          </ac:spMkLst>
        </pc:spChg>
      </pc:sldChg>
      <pc:sldChg chg="modSp new mod">
        <pc:chgData name="Malan, AP, Prof [apm@sun.ac.za]" userId="6a976015-12ce-4fa1-890e-e0e256779248" providerId="ADAL" clId="{56588422-5504-4E4D-B85C-A3AEEBF75979}" dt="2022-09-28T17:47:00.132" v="2531" actId="20577"/>
        <pc:sldMkLst>
          <pc:docMk/>
          <pc:sldMk cId="1799153779" sldId="343"/>
        </pc:sldMkLst>
        <pc:spChg chg="mod">
          <ac:chgData name="Malan, AP, Prof [apm@sun.ac.za]" userId="6a976015-12ce-4fa1-890e-e0e256779248" providerId="ADAL" clId="{56588422-5504-4E4D-B85C-A3AEEBF75979}" dt="2022-09-13T09:45:41.860" v="1795" actId="20577"/>
          <ac:spMkLst>
            <pc:docMk/>
            <pc:sldMk cId="1799153779" sldId="343"/>
            <ac:spMk id="2" creationId="{48BE5BE5-5922-A298-E3AE-82856D40E497}"/>
          </ac:spMkLst>
        </pc:spChg>
        <pc:spChg chg="mod">
          <ac:chgData name="Malan, AP, Prof [apm@sun.ac.za]" userId="6a976015-12ce-4fa1-890e-e0e256779248" providerId="ADAL" clId="{56588422-5504-4E4D-B85C-A3AEEBF75979}" dt="2022-09-28T17:47:00.132" v="2531" actId="20577"/>
          <ac:spMkLst>
            <pc:docMk/>
            <pc:sldMk cId="1799153779" sldId="343"/>
            <ac:spMk id="3" creationId="{739592E0-EDCD-134B-9506-D1936E3FA56A}"/>
          </ac:spMkLst>
        </pc:spChg>
      </pc:sldChg>
      <pc:sldChg chg="del">
        <pc:chgData name="Malan, AP, Prof [apm@sun.ac.za]" userId="6a976015-12ce-4fa1-890e-e0e256779248" providerId="ADAL" clId="{56588422-5504-4E4D-B85C-A3AEEBF75979}" dt="2022-09-13T07:41:25.332" v="0" actId="47"/>
        <pc:sldMkLst>
          <pc:docMk/>
          <pc:sldMk cId="3907443482" sldId="343"/>
        </pc:sldMkLst>
      </pc:sldChg>
      <pc:sldChg chg="modSp new mod">
        <pc:chgData name="Malan, AP, Prof [apm@sun.ac.za]" userId="6a976015-12ce-4fa1-890e-e0e256779248" providerId="ADAL" clId="{56588422-5504-4E4D-B85C-A3AEEBF75979}" dt="2022-09-14T19:06:58.101" v="2359" actId="20577"/>
        <pc:sldMkLst>
          <pc:docMk/>
          <pc:sldMk cId="640211441" sldId="344"/>
        </pc:sldMkLst>
        <pc:spChg chg="mod">
          <ac:chgData name="Malan, AP, Prof [apm@sun.ac.za]" userId="6a976015-12ce-4fa1-890e-e0e256779248" providerId="ADAL" clId="{56588422-5504-4E4D-B85C-A3AEEBF75979}" dt="2022-09-13T09:50:01.972" v="2128" actId="20577"/>
          <ac:spMkLst>
            <pc:docMk/>
            <pc:sldMk cId="640211441" sldId="344"/>
            <ac:spMk id="2" creationId="{CDA49F8A-F763-304B-AB35-0A799EE75E19}"/>
          </ac:spMkLst>
        </pc:spChg>
        <pc:spChg chg="mod">
          <ac:chgData name="Malan, AP, Prof [apm@sun.ac.za]" userId="6a976015-12ce-4fa1-890e-e0e256779248" providerId="ADAL" clId="{56588422-5504-4E4D-B85C-A3AEEBF75979}" dt="2022-09-14T19:06:58.101" v="2359" actId="20577"/>
          <ac:spMkLst>
            <pc:docMk/>
            <pc:sldMk cId="640211441" sldId="344"/>
            <ac:spMk id="3" creationId="{BEF1EB4D-3EC4-CBE9-C41A-79A7483F9ED0}"/>
          </ac:spMkLst>
        </pc:spChg>
      </pc:sldChg>
      <pc:sldChg chg="del">
        <pc:chgData name="Malan, AP, Prof [apm@sun.ac.za]" userId="6a976015-12ce-4fa1-890e-e0e256779248" providerId="ADAL" clId="{56588422-5504-4E4D-B85C-A3AEEBF75979}" dt="2022-09-13T07:41:25.332" v="0" actId="47"/>
        <pc:sldMkLst>
          <pc:docMk/>
          <pc:sldMk cId="986246605" sldId="344"/>
        </pc:sldMkLst>
      </pc:sldChg>
      <pc:sldChg chg="del">
        <pc:chgData name="Malan, AP, Prof [apm@sun.ac.za]" userId="6a976015-12ce-4fa1-890e-e0e256779248" providerId="ADAL" clId="{56588422-5504-4E4D-B85C-A3AEEBF75979}" dt="2022-09-13T07:41:25.332" v="0" actId="47"/>
        <pc:sldMkLst>
          <pc:docMk/>
          <pc:sldMk cId="957115105" sldId="345"/>
        </pc:sldMkLst>
      </pc:sldChg>
      <pc:sldChg chg="modSp new mod">
        <pc:chgData name="Malan, AP, Prof [apm@sun.ac.za]" userId="6a976015-12ce-4fa1-890e-e0e256779248" providerId="ADAL" clId="{56588422-5504-4E4D-B85C-A3AEEBF75979}" dt="2022-09-14T19:29:04.623" v="2507" actId="27636"/>
        <pc:sldMkLst>
          <pc:docMk/>
          <pc:sldMk cId="2738780543" sldId="345"/>
        </pc:sldMkLst>
        <pc:spChg chg="mod">
          <ac:chgData name="Malan, AP, Prof [apm@sun.ac.za]" userId="6a976015-12ce-4fa1-890e-e0e256779248" providerId="ADAL" clId="{56588422-5504-4E4D-B85C-A3AEEBF75979}" dt="2022-09-14T19:13:47.807" v="2361"/>
          <ac:spMkLst>
            <pc:docMk/>
            <pc:sldMk cId="2738780543" sldId="345"/>
            <ac:spMk id="2" creationId="{BBC4CAE8-701D-0E9E-26D7-4269F8A80567}"/>
          </ac:spMkLst>
        </pc:spChg>
        <pc:spChg chg="mod">
          <ac:chgData name="Malan, AP, Prof [apm@sun.ac.za]" userId="6a976015-12ce-4fa1-890e-e0e256779248" providerId="ADAL" clId="{56588422-5504-4E4D-B85C-A3AEEBF75979}" dt="2022-09-14T19:29:04.623" v="2507" actId="27636"/>
          <ac:spMkLst>
            <pc:docMk/>
            <pc:sldMk cId="2738780543" sldId="345"/>
            <ac:spMk id="3" creationId="{40E2D5CA-9901-269B-C28D-734619DC72A8}"/>
          </ac:spMkLst>
        </pc:spChg>
      </pc:sldChg>
      <pc:sldChg chg="del">
        <pc:chgData name="Malan, AP, Prof [apm@sun.ac.za]" userId="6a976015-12ce-4fa1-890e-e0e256779248" providerId="ADAL" clId="{56588422-5504-4E4D-B85C-A3AEEBF75979}" dt="2022-09-13T07:41:25.332" v="0" actId="47"/>
        <pc:sldMkLst>
          <pc:docMk/>
          <pc:sldMk cId="1965598090" sldId="346"/>
        </pc:sldMkLst>
      </pc:sldChg>
      <pc:sldChg chg="addSp delSp modSp new mod">
        <pc:chgData name="Malan, AP, Prof [apm@sun.ac.za]" userId="6a976015-12ce-4fa1-890e-e0e256779248" providerId="ADAL" clId="{56588422-5504-4E4D-B85C-A3AEEBF75979}" dt="2022-09-28T18:03:39.713" v="2885" actId="1076"/>
        <pc:sldMkLst>
          <pc:docMk/>
          <pc:sldMk cId="3407759577" sldId="346"/>
        </pc:sldMkLst>
        <pc:spChg chg="mod">
          <ac:chgData name="Malan, AP, Prof [apm@sun.ac.za]" userId="6a976015-12ce-4fa1-890e-e0e256779248" providerId="ADAL" clId="{56588422-5504-4E4D-B85C-A3AEEBF75979}" dt="2022-09-28T18:03:35.079" v="2884" actId="20577"/>
          <ac:spMkLst>
            <pc:docMk/>
            <pc:sldMk cId="3407759577" sldId="346"/>
            <ac:spMk id="2" creationId="{140E1EB6-D61A-E5F3-39F3-353A20A33C1D}"/>
          </ac:spMkLst>
        </pc:spChg>
        <pc:spChg chg="del">
          <ac:chgData name="Malan, AP, Prof [apm@sun.ac.za]" userId="6a976015-12ce-4fa1-890e-e0e256779248" providerId="ADAL" clId="{56588422-5504-4E4D-B85C-A3AEEBF75979}" dt="2022-09-28T17:58:28.235" v="2708"/>
          <ac:spMkLst>
            <pc:docMk/>
            <pc:sldMk cId="3407759577" sldId="346"/>
            <ac:spMk id="3" creationId="{70A56907-3776-B6B3-8925-00E4A3878A5F}"/>
          </ac:spMkLst>
        </pc:spChg>
        <pc:spChg chg="add mod">
          <ac:chgData name="Malan, AP, Prof [apm@sun.ac.za]" userId="6a976015-12ce-4fa1-890e-e0e256779248" providerId="ADAL" clId="{56588422-5504-4E4D-B85C-A3AEEBF75979}" dt="2022-09-28T18:03:08.579" v="2853" actId="14100"/>
          <ac:spMkLst>
            <pc:docMk/>
            <pc:sldMk cId="3407759577" sldId="346"/>
            <ac:spMk id="7" creationId="{06E85481-7B21-3D4B-70E4-C16371574D2C}"/>
          </ac:spMkLst>
        </pc:spChg>
        <pc:picChg chg="add mod">
          <ac:chgData name="Malan, AP, Prof [apm@sun.ac.za]" userId="6a976015-12ce-4fa1-890e-e0e256779248" providerId="ADAL" clId="{56588422-5504-4E4D-B85C-A3AEEBF75979}" dt="2022-09-28T18:03:39.713" v="2885" actId="1076"/>
          <ac:picMkLst>
            <pc:docMk/>
            <pc:sldMk cId="3407759577" sldId="346"/>
            <ac:picMk id="8" creationId="{CBB1E15E-B0AC-0FBF-2E7C-910251278C2A}"/>
          </ac:picMkLst>
        </pc:picChg>
      </pc:sldChg>
      <pc:sldChg chg="del">
        <pc:chgData name="Malan, AP, Prof [apm@sun.ac.za]" userId="6a976015-12ce-4fa1-890e-e0e256779248" providerId="ADAL" clId="{56588422-5504-4E4D-B85C-A3AEEBF75979}" dt="2022-09-13T07:41:25.332" v="0" actId="47"/>
        <pc:sldMkLst>
          <pc:docMk/>
          <pc:sldMk cId="2129823509" sldId="347"/>
        </pc:sldMkLst>
      </pc:sldChg>
      <pc:sldChg chg="del">
        <pc:chgData name="Malan, AP, Prof [apm@sun.ac.za]" userId="6a976015-12ce-4fa1-890e-e0e256779248" providerId="ADAL" clId="{56588422-5504-4E4D-B85C-A3AEEBF75979}" dt="2022-09-13T07:41:25.332" v="0" actId="47"/>
        <pc:sldMkLst>
          <pc:docMk/>
          <pc:sldMk cId="1968832716" sldId="348"/>
        </pc:sldMkLst>
      </pc:sldChg>
      <pc:sldChg chg="del">
        <pc:chgData name="Malan, AP, Prof [apm@sun.ac.za]" userId="6a976015-12ce-4fa1-890e-e0e256779248" providerId="ADAL" clId="{56588422-5504-4E4D-B85C-A3AEEBF75979}" dt="2022-09-13T07:41:25.332" v="0" actId="47"/>
        <pc:sldMkLst>
          <pc:docMk/>
          <pc:sldMk cId="1152945009" sldId="349"/>
        </pc:sldMkLst>
      </pc:sldChg>
      <pc:sldChg chg="del">
        <pc:chgData name="Malan, AP, Prof [apm@sun.ac.za]" userId="6a976015-12ce-4fa1-890e-e0e256779248" providerId="ADAL" clId="{56588422-5504-4E4D-B85C-A3AEEBF75979}" dt="2022-09-13T07:41:25.332" v="0" actId="47"/>
        <pc:sldMkLst>
          <pc:docMk/>
          <pc:sldMk cId="157548035" sldId="350"/>
        </pc:sldMkLst>
      </pc:sldChg>
      <pc:sldChg chg="del">
        <pc:chgData name="Malan, AP, Prof [apm@sun.ac.za]" userId="6a976015-12ce-4fa1-890e-e0e256779248" providerId="ADAL" clId="{56588422-5504-4E4D-B85C-A3AEEBF75979}" dt="2022-09-13T07:41:25.332" v="0" actId="47"/>
        <pc:sldMkLst>
          <pc:docMk/>
          <pc:sldMk cId="978213540" sldId="351"/>
        </pc:sldMkLst>
      </pc:sldChg>
      <pc:sldChg chg="del">
        <pc:chgData name="Malan, AP, Prof [apm@sun.ac.za]" userId="6a976015-12ce-4fa1-890e-e0e256779248" providerId="ADAL" clId="{56588422-5504-4E4D-B85C-A3AEEBF75979}" dt="2022-09-13T07:41:25.332" v="0" actId="47"/>
        <pc:sldMkLst>
          <pc:docMk/>
          <pc:sldMk cId="1037403562" sldId="352"/>
        </pc:sldMkLst>
      </pc:sldChg>
      <pc:sldChg chg="del">
        <pc:chgData name="Malan, AP, Prof [apm@sun.ac.za]" userId="6a976015-12ce-4fa1-890e-e0e256779248" providerId="ADAL" clId="{56588422-5504-4E4D-B85C-A3AEEBF75979}" dt="2022-09-13T07:41:25.332" v="0" actId="47"/>
        <pc:sldMkLst>
          <pc:docMk/>
          <pc:sldMk cId="30304196" sldId="353"/>
        </pc:sldMkLst>
      </pc:sldChg>
      <pc:sldChg chg="del">
        <pc:chgData name="Malan, AP, Prof [apm@sun.ac.za]" userId="6a976015-12ce-4fa1-890e-e0e256779248" providerId="ADAL" clId="{56588422-5504-4E4D-B85C-A3AEEBF75979}" dt="2022-09-13T07:41:25.332" v="0" actId="47"/>
        <pc:sldMkLst>
          <pc:docMk/>
          <pc:sldMk cId="2675009152" sldId="354"/>
        </pc:sldMkLst>
      </pc:sldChg>
      <pc:sldChg chg="del">
        <pc:chgData name="Malan, AP, Prof [apm@sun.ac.za]" userId="6a976015-12ce-4fa1-890e-e0e256779248" providerId="ADAL" clId="{56588422-5504-4E4D-B85C-A3AEEBF75979}" dt="2022-09-13T07:41:25.332" v="0" actId="47"/>
        <pc:sldMkLst>
          <pc:docMk/>
          <pc:sldMk cId="1726609244" sldId="355"/>
        </pc:sldMkLst>
      </pc:sldChg>
      <pc:sldChg chg="del">
        <pc:chgData name="Malan, AP, Prof [apm@sun.ac.za]" userId="6a976015-12ce-4fa1-890e-e0e256779248" providerId="ADAL" clId="{56588422-5504-4E4D-B85C-A3AEEBF75979}" dt="2022-09-13T07:41:25.332" v="0" actId="47"/>
        <pc:sldMkLst>
          <pc:docMk/>
          <pc:sldMk cId="941967079" sldId="356"/>
        </pc:sldMkLst>
      </pc:sldChg>
      <pc:sldChg chg="del">
        <pc:chgData name="Malan, AP, Prof [apm@sun.ac.za]" userId="6a976015-12ce-4fa1-890e-e0e256779248" providerId="ADAL" clId="{56588422-5504-4E4D-B85C-A3AEEBF75979}" dt="2022-09-13T07:41:25.332" v="0" actId="47"/>
        <pc:sldMkLst>
          <pc:docMk/>
          <pc:sldMk cId="2844859864" sldId="357"/>
        </pc:sldMkLst>
      </pc:sldChg>
      <pc:sldChg chg="del">
        <pc:chgData name="Malan, AP, Prof [apm@sun.ac.za]" userId="6a976015-12ce-4fa1-890e-e0e256779248" providerId="ADAL" clId="{56588422-5504-4E4D-B85C-A3AEEBF75979}" dt="2022-09-13T07:41:25.332" v="0" actId="47"/>
        <pc:sldMkLst>
          <pc:docMk/>
          <pc:sldMk cId="2549965105" sldId="358"/>
        </pc:sldMkLst>
      </pc:sldChg>
      <pc:sldChg chg="del">
        <pc:chgData name="Malan, AP, Prof [apm@sun.ac.za]" userId="6a976015-12ce-4fa1-890e-e0e256779248" providerId="ADAL" clId="{56588422-5504-4E4D-B85C-A3AEEBF75979}" dt="2022-09-13T07:41:25.332" v="0" actId="47"/>
        <pc:sldMkLst>
          <pc:docMk/>
          <pc:sldMk cId="605011828" sldId="359"/>
        </pc:sldMkLst>
      </pc:sldChg>
      <pc:sldChg chg="del">
        <pc:chgData name="Malan, AP, Prof [apm@sun.ac.za]" userId="6a976015-12ce-4fa1-890e-e0e256779248" providerId="ADAL" clId="{56588422-5504-4E4D-B85C-A3AEEBF75979}" dt="2022-09-13T07:41:25.332" v="0" actId="47"/>
        <pc:sldMkLst>
          <pc:docMk/>
          <pc:sldMk cId="3884168908" sldId="360"/>
        </pc:sldMkLst>
      </pc:sldChg>
      <pc:sldChg chg="del">
        <pc:chgData name="Malan, AP, Prof [apm@sun.ac.za]" userId="6a976015-12ce-4fa1-890e-e0e256779248" providerId="ADAL" clId="{56588422-5504-4E4D-B85C-A3AEEBF75979}" dt="2022-09-13T07:41:25.332" v="0" actId="47"/>
        <pc:sldMkLst>
          <pc:docMk/>
          <pc:sldMk cId="2293063990" sldId="361"/>
        </pc:sldMkLst>
      </pc:sldChg>
      <pc:sldChg chg="del">
        <pc:chgData name="Malan, AP, Prof [apm@sun.ac.za]" userId="6a976015-12ce-4fa1-890e-e0e256779248" providerId="ADAL" clId="{56588422-5504-4E4D-B85C-A3AEEBF75979}" dt="2022-09-13T07:41:25.332" v="0" actId="47"/>
        <pc:sldMkLst>
          <pc:docMk/>
          <pc:sldMk cId="3506244627" sldId="362"/>
        </pc:sldMkLst>
      </pc:sldChg>
      <pc:sldChg chg="del">
        <pc:chgData name="Malan, AP, Prof [apm@sun.ac.za]" userId="6a976015-12ce-4fa1-890e-e0e256779248" providerId="ADAL" clId="{56588422-5504-4E4D-B85C-A3AEEBF75979}" dt="2022-09-13T07:41:25.332" v="0" actId="47"/>
        <pc:sldMkLst>
          <pc:docMk/>
          <pc:sldMk cId="2071739258" sldId="363"/>
        </pc:sldMkLst>
      </pc:sldChg>
      <pc:sldChg chg="del">
        <pc:chgData name="Malan, AP, Prof [apm@sun.ac.za]" userId="6a976015-12ce-4fa1-890e-e0e256779248" providerId="ADAL" clId="{56588422-5504-4E4D-B85C-A3AEEBF75979}" dt="2022-09-13T07:41:25.332" v="0" actId="47"/>
        <pc:sldMkLst>
          <pc:docMk/>
          <pc:sldMk cId="926216006" sldId="364"/>
        </pc:sldMkLst>
      </pc:sldChg>
    </pc:docChg>
  </pc:docChgLst>
  <pc:docChgLst>
    <pc:chgData name="Inge Dehennin" userId="f9f6c7a1-40a6-400f-9071-357d3f0daf58" providerId="ADAL" clId="{F5C20869-DD9E-4EC0-884D-FC6FF9494DA9}"/>
    <pc:docChg chg="undo custSel modSld">
      <pc:chgData name="Inge Dehennin" userId="f9f6c7a1-40a6-400f-9071-357d3f0daf58" providerId="ADAL" clId="{F5C20869-DD9E-4EC0-884D-FC6FF9494DA9}" dt="2024-07-29T18:52:21.620" v="38" actId="20577"/>
      <pc:docMkLst>
        <pc:docMk/>
      </pc:docMkLst>
      <pc:sldChg chg="modSp mod">
        <pc:chgData name="Inge Dehennin" userId="f9f6c7a1-40a6-400f-9071-357d3f0daf58" providerId="ADAL" clId="{F5C20869-DD9E-4EC0-884D-FC6FF9494DA9}" dt="2024-07-29T18:44:26.549" v="0" actId="20577"/>
        <pc:sldMkLst>
          <pc:docMk/>
          <pc:sldMk cId="2572696792" sldId="329"/>
        </pc:sldMkLst>
        <pc:spChg chg="mod">
          <ac:chgData name="Inge Dehennin" userId="f9f6c7a1-40a6-400f-9071-357d3f0daf58" providerId="ADAL" clId="{F5C20869-DD9E-4EC0-884D-FC6FF9494DA9}" dt="2024-07-29T18:44:26.549" v="0" actId="20577"/>
          <ac:spMkLst>
            <pc:docMk/>
            <pc:sldMk cId="2572696792" sldId="329"/>
            <ac:spMk id="2" creationId="{9BA92ADD-C3AB-4460-B827-D58D2345D5AE}"/>
          </ac:spMkLst>
        </pc:spChg>
      </pc:sldChg>
      <pc:sldChg chg="modSp mod">
        <pc:chgData name="Inge Dehennin" userId="f9f6c7a1-40a6-400f-9071-357d3f0daf58" providerId="ADAL" clId="{F5C20869-DD9E-4EC0-884D-FC6FF9494DA9}" dt="2024-07-29T18:52:21.620" v="38" actId="20577"/>
        <pc:sldMkLst>
          <pc:docMk/>
          <pc:sldMk cId="3022975985" sldId="330"/>
        </pc:sldMkLst>
        <pc:spChg chg="mod">
          <ac:chgData name="Inge Dehennin" userId="f9f6c7a1-40a6-400f-9071-357d3f0daf58" providerId="ADAL" clId="{F5C20869-DD9E-4EC0-884D-FC6FF9494DA9}" dt="2024-07-29T18:52:21.620" v="38" actId="20577"/>
          <ac:spMkLst>
            <pc:docMk/>
            <pc:sldMk cId="3022975985" sldId="330"/>
            <ac:spMk id="3" creationId="{E16F544D-4ED5-268E-F099-0972408C8E58}"/>
          </ac:spMkLst>
        </pc:spChg>
        <pc:spChg chg="mod">
          <ac:chgData name="Inge Dehennin" userId="f9f6c7a1-40a6-400f-9071-357d3f0daf58" providerId="ADAL" clId="{F5C20869-DD9E-4EC0-884D-FC6FF9494DA9}" dt="2024-07-29T18:49:15.483" v="11" actId="20577"/>
          <ac:spMkLst>
            <pc:docMk/>
            <pc:sldMk cId="3022975985" sldId="330"/>
            <ac:spMk id="5" creationId="{E87440E6-C588-CC86-83C1-9EA95777CA33}"/>
          </ac:spMkLst>
        </pc:spChg>
      </pc:sldChg>
      <pc:sldChg chg="modSp mod">
        <pc:chgData name="Inge Dehennin" userId="f9f6c7a1-40a6-400f-9071-357d3f0daf58" providerId="ADAL" clId="{F5C20869-DD9E-4EC0-884D-FC6FF9494DA9}" dt="2024-07-29T18:45:01.881" v="1" actId="207"/>
        <pc:sldMkLst>
          <pc:docMk/>
          <pc:sldMk cId="2452350518" sldId="335"/>
        </pc:sldMkLst>
        <pc:spChg chg="mod">
          <ac:chgData name="Inge Dehennin" userId="f9f6c7a1-40a6-400f-9071-357d3f0daf58" providerId="ADAL" clId="{F5C20869-DD9E-4EC0-884D-FC6FF9494DA9}" dt="2024-07-29T18:45:01.881" v="1" actId="207"/>
          <ac:spMkLst>
            <pc:docMk/>
            <pc:sldMk cId="2452350518" sldId="335"/>
            <ac:spMk id="8" creationId="{00000000-0000-0000-0000-000000000000}"/>
          </ac:spMkLst>
        </pc:spChg>
      </pc:sldChg>
      <pc:sldChg chg="modSp mod">
        <pc:chgData name="Inge Dehennin" userId="f9f6c7a1-40a6-400f-9071-357d3f0daf58" providerId="ADAL" clId="{F5C20869-DD9E-4EC0-884D-FC6FF9494DA9}" dt="2024-07-29T18:48:07.121" v="2" actId="207"/>
        <pc:sldMkLst>
          <pc:docMk/>
          <pc:sldMk cId="1023060658" sldId="336"/>
        </pc:sldMkLst>
        <pc:spChg chg="mod">
          <ac:chgData name="Inge Dehennin" userId="f9f6c7a1-40a6-400f-9071-357d3f0daf58" providerId="ADAL" clId="{F5C20869-DD9E-4EC0-884D-FC6FF9494DA9}" dt="2024-07-29T18:48:07.121" v="2" actId="207"/>
          <ac:spMkLst>
            <pc:docMk/>
            <pc:sldMk cId="1023060658" sldId="336"/>
            <ac:spMk id="3" creationId="{00000000-0000-0000-0000-000000000000}"/>
          </ac:spMkLst>
        </pc:spChg>
      </pc:sldChg>
      <pc:sldChg chg="modSp mod">
        <pc:chgData name="Inge Dehennin" userId="f9f6c7a1-40a6-400f-9071-357d3f0daf58" providerId="ADAL" clId="{F5C20869-DD9E-4EC0-884D-FC6FF9494DA9}" dt="2024-07-29T18:48:34.786" v="7" actId="207"/>
        <pc:sldMkLst>
          <pc:docMk/>
          <pc:sldMk cId="1833444129" sldId="337"/>
        </pc:sldMkLst>
        <pc:spChg chg="mod">
          <ac:chgData name="Inge Dehennin" userId="f9f6c7a1-40a6-400f-9071-357d3f0daf58" providerId="ADAL" clId="{F5C20869-DD9E-4EC0-884D-FC6FF9494DA9}" dt="2024-07-29T18:48:34.786" v="7" actId="207"/>
          <ac:spMkLst>
            <pc:docMk/>
            <pc:sldMk cId="1833444129" sldId="337"/>
            <ac:spMk id="4" creationId="{00000000-0000-0000-0000-000000000000}"/>
          </ac:spMkLst>
        </pc:spChg>
      </pc:sldChg>
      <pc:sldChg chg="modSp mod">
        <pc:chgData name="Inge Dehennin" userId="f9f6c7a1-40a6-400f-9071-357d3f0daf58" providerId="ADAL" clId="{F5C20869-DD9E-4EC0-884D-FC6FF9494DA9}" dt="2024-07-29T18:48:15.632" v="5" actId="207"/>
        <pc:sldMkLst>
          <pc:docMk/>
          <pc:sldMk cId="323940870" sldId="338"/>
        </pc:sldMkLst>
        <pc:spChg chg="mod">
          <ac:chgData name="Inge Dehennin" userId="f9f6c7a1-40a6-400f-9071-357d3f0daf58" providerId="ADAL" clId="{F5C20869-DD9E-4EC0-884D-FC6FF9494DA9}" dt="2024-07-29T18:48:15.632" v="5" actId="207"/>
          <ac:spMkLst>
            <pc:docMk/>
            <pc:sldMk cId="323940870" sldId="338"/>
            <ac:spMk id="3" creationId="{00000000-0000-0000-0000-000000000000}"/>
          </ac:spMkLst>
        </pc:spChg>
      </pc:sldChg>
      <pc:sldChg chg="modSp mod">
        <pc:chgData name="Inge Dehennin" userId="f9f6c7a1-40a6-400f-9071-357d3f0daf58" providerId="ADAL" clId="{F5C20869-DD9E-4EC0-884D-FC6FF9494DA9}" dt="2024-07-29T18:48:25.940" v="6" actId="207"/>
        <pc:sldMkLst>
          <pc:docMk/>
          <pc:sldMk cId="4266841023" sldId="339"/>
        </pc:sldMkLst>
        <pc:spChg chg="mod">
          <ac:chgData name="Inge Dehennin" userId="f9f6c7a1-40a6-400f-9071-357d3f0daf58" providerId="ADAL" clId="{F5C20869-DD9E-4EC0-884D-FC6FF9494DA9}" dt="2024-07-29T18:48:25.940" v="6" actId="207"/>
          <ac:spMkLst>
            <pc:docMk/>
            <pc:sldMk cId="4266841023" sldId="339"/>
            <ac:spMk id="7" creationId="{00000000-0000-0000-0000-000000000000}"/>
          </ac:spMkLst>
        </pc:spChg>
      </pc:sldChg>
      <pc:sldChg chg="modSp mod">
        <pc:chgData name="Inge Dehennin" userId="f9f6c7a1-40a6-400f-9071-357d3f0daf58" providerId="ADAL" clId="{F5C20869-DD9E-4EC0-884D-FC6FF9494DA9}" dt="2024-07-29T18:49:43.151" v="12" actId="20577"/>
        <pc:sldMkLst>
          <pc:docMk/>
          <pc:sldMk cId="1799153779" sldId="343"/>
        </pc:sldMkLst>
        <pc:spChg chg="mod">
          <ac:chgData name="Inge Dehennin" userId="f9f6c7a1-40a6-400f-9071-357d3f0daf58" providerId="ADAL" clId="{F5C20869-DD9E-4EC0-884D-FC6FF9494DA9}" dt="2024-07-29T18:49:43.151" v="12" actId="20577"/>
          <ac:spMkLst>
            <pc:docMk/>
            <pc:sldMk cId="1799153779" sldId="343"/>
            <ac:spMk id="2" creationId="{48BE5BE5-5922-A298-E3AE-82856D40E497}"/>
          </ac:spMkLst>
        </pc:spChg>
      </pc:sldChg>
      <pc:sldChg chg="modSp mod">
        <pc:chgData name="Inge Dehennin" userId="f9f6c7a1-40a6-400f-9071-357d3f0daf58" providerId="ADAL" clId="{F5C20869-DD9E-4EC0-884D-FC6FF9494DA9}" dt="2024-07-29T18:48:45.637" v="10" actId="207"/>
        <pc:sldMkLst>
          <pc:docMk/>
          <pc:sldMk cId="3407759577" sldId="346"/>
        </pc:sldMkLst>
        <pc:spChg chg="mod">
          <ac:chgData name="Inge Dehennin" userId="f9f6c7a1-40a6-400f-9071-357d3f0daf58" providerId="ADAL" clId="{F5C20869-DD9E-4EC0-884D-FC6FF9494DA9}" dt="2024-07-29T18:48:45.637" v="10" actId="207"/>
          <ac:spMkLst>
            <pc:docMk/>
            <pc:sldMk cId="3407759577" sldId="346"/>
            <ac:spMk id="3" creationId="{00000000-0000-0000-0000-000000000000}"/>
          </ac:spMkLst>
        </pc:spChg>
      </pc:sldChg>
      <pc:sldChg chg="modSp mod">
        <pc:chgData name="Inge Dehennin" userId="f9f6c7a1-40a6-400f-9071-357d3f0daf58" providerId="ADAL" clId="{F5C20869-DD9E-4EC0-884D-FC6FF9494DA9}" dt="2024-07-29T18:50:49.810" v="36" actId="1076"/>
        <pc:sldMkLst>
          <pc:docMk/>
          <pc:sldMk cId="2702755134" sldId="351"/>
        </pc:sldMkLst>
        <pc:spChg chg="mod">
          <ac:chgData name="Inge Dehennin" userId="f9f6c7a1-40a6-400f-9071-357d3f0daf58" providerId="ADAL" clId="{F5C20869-DD9E-4EC0-884D-FC6FF9494DA9}" dt="2024-07-29T18:50:22.281" v="27" actId="1076"/>
          <ac:spMkLst>
            <pc:docMk/>
            <pc:sldMk cId="2702755134" sldId="351"/>
            <ac:spMk id="292" creationId="{00000000-0000-0000-0000-000000000000}"/>
          </ac:spMkLst>
        </pc:spChg>
        <pc:spChg chg="mod">
          <ac:chgData name="Inge Dehennin" userId="f9f6c7a1-40a6-400f-9071-357d3f0daf58" providerId="ADAL" clId="{F5C20869-DD9E-4EC0-884D-FC6FF9494DA9}" dt="2024-07-29T18:50:49.810" v="36" actId="1076"/>
          <ac:spMkLst>
            <pc:docMk/>
            <pc:sldMk cId="2702755134" sldId="351"/>
            <ac:spMk id="296" creationId="{00000000-0000-0000-0000-000000000000}"/>
          </ac:spMkLst>
        </pc:spChg>
        <pc:picChg chg="mod">
          <ac:chgData name="Inge Dehennin" userId="f9f6c7a1-40a6-400f-9071-357d3f0daf58" providerId="ADAL" clId="{F5C20869-DD9E-4EC0-884D-FC6FF9494DA9}" dt="2024-07-29T18:50:43.951" v="33" actId="14100"/>
          <ac:picMkLst>
            <pc:docMk/>
            <pc:sldMk cId="2702755134" sldId="351"/>
            <ac:picMk id="295" creationId="{00000000-0000-0000-0000-000000000000}"/>
          </ac:picMkLst>
        </pc:picChg>
      </pc:sldChg>
    </pc:docChg>
  </pc:docChgLst>
  <pc:docChgLst>
    <pc:chgData name="Gerhard Du Preez" userId="7151d4da-38f3-46d1-ac34-7b3e69fa78ea" providerId="ADAL" clId="{55E837ED-C0DB-4316-8B0D-5315132A1694}"/>
    <pc:docChg chg="custSel modSld">
      <pc:chgData name="Gerhard Du Preez" userId="7151d4da-38f3-46d1-ac34-7b3e69fa78ea" providerId="ADAL" clId="{55E837ED-C0DB-4316-8B0D-5315132A1694}" dt="2024-07-09T07:24:28.008" v="18" actId="478"/>
      <pc:docMkLst>
        <pc:docMk/>
      </pc:docMkLst>
      <pc:sldChg chg="addSp delSp modSp mod">
        <pc:chgData name="Gerhard Du Preez" userId="7151d4da-38f3-46d1-ac34-7b3e69fa78ea" providerId="ADAL" clId="{55E837ED-C0DB-4316-8B0D-5315132A1694}" dt="2024-07-09T07:24:28.008" v="18" actId="478"/>
        <pc:sldMkLst>
          <pc:docMk/>
          <pc:sldMk cId="1833444129" sldId="337"/>
        </pc:sldMkLst>
        <pc:spChg chg="del">
          <ac:chgData name="Gerhard Du Preez" userId="7151d4da-38f3-46d1-ac34-7b3e69fa78ea" providerId="ADAL" clId="{55E837ED-C0DB-4316-8B0D-5315132A1694}" dt="2024-07-09T07:24:28.008" v="18" actId="478"/>
          <ac:spMkLst>
            <pc:docMk/>
            <pc:sldMk cId="1833444129" sldId="337"/>
            <ac:spMk id="4" creationId="{0C0A5EE6-B6C7-39F2-1247-353B4AC1ECF5}"/>
          </ac:spMkLst>
        </pc:spChg>
        <pc:picChg chg="del">
          <ac:chgData name="Gerhard Du Preez" userId="7151d4da-38f3-46d1-ac34-7b3e69fa78ea" providerId="ADAL" clId="{55E837ED-C0DB-4316-8B0D-5315132A1694}" dt="2024-07-09T07:23:12.662" v="8" actId="478"/>
          <ac:picMkLst>
            <pc:docMk/>
            <pc:sldMk cId="1833444129" sldId="337"/>
            <ac:picMk id="7" creationId="{6A052D8F-42FE-0837-545D-F143140E9DE8}"/>
          </ac:picMkLst>
        </pc:picChg>
        <pc:picChg chg="add mod">
          <ac:chgData name="Gerhard Du Preez" userId="7151d4da-38f3-46d1-ac34-7b3e69fa78ea" providerId="ADAL" clId="{55E837ED-C0DB-4316-8B0D-5315132A1694}" dt="2024-07-09T07:23:28.765" v="17" actId="1076"/>
          <ac:picMkLst>
            <pc:docMk/>
            <pc:sldMk cId="1833444129" sldId="337"/>
            <ac:picMk id="8" creationId="{8D443CAD-9817-7D46-BB7F-6D7C8CABBA9F}"/>
          </ac:picMkLst>
        </pc:picChg>
      </pc:sldChg>
      <pc:sldChg chg="addSp delSp modSp mod">
        <pc:chgData name="Gerhard Du Preez" userId="7151d4da-38f3-46d1-ac34-7b3e69fa78ea" providerId="ADAL" clId="{55E837ED-C0DB-4316-8B0D-5315132A1694}" dt="2024-07-09T07:23:09.290" v="7" actId="1076"/>
        <pc:sldMkLst>
          <pc:docMk/>
          <pc:sldMk cId="4266841023" sldId="339"/>
        </pc:sldMkLst>
        <pc:picChg chg="del">
          <ac:chgData name="Gerhard Du Preez" userId="7151d4da-38f3-46d1-ac34-7b3e69fa78ea" providerId="ADAL" clId="{55E837ED-C0DB-4316-8B0D-5315132A1694}" dt="2024-07-09T07:23:00.923" v="0" actId="478"/>
          <ac:picMkLst>
            <pc:docMk/>
            <pc:sldMk cId="4266841023" sldId="339"/>
            <ac:picMk id="7" creationId="{6768EF52-50E8-457A-1775-C8A4763B718E}"/>
          </ac:picMkLst>
        </pc:picChg>
        <pc:picChg chg="add mod">
          <ac:chgData name="Gerhard Du Preez" userId="7151d4da-38f3-46d1-ac34-7b3e69fa78ea" providerId="ADAL" clId="{55E837ED-C0DB-4316-8B0D-5315132A1694}" dt="2024-07-09T07:23:09.290" v="7" actId="1076"/>
          <ac:picMkLst>
            <pc:docMk/>
            <pc:sldMk cId="4266841023" sldId="339"/>
            <ac:picMk id="8" creationId="{3A8A26D4-5AD8-B173-6843-BF45C91006BD}"/>
          </ac:picMkLst>
        </pc:pic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3-12-06T23:09:38.967" idx="6">
    <p:pos x="10" y="10"/>
    <p:text>Not sure if these sides on calculations are necessary</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F7F9BD-B4FB-45E6-8891-A4B744B86806}" type="datetimeFigureOut">
              <a:rPr lang="en-US" smtClean="0"/>
              <a:t>7/29/2024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B30DC9-D90F-4334-9D41-9808CF7E02B6}" type="slidenum">
              <a:rPr lang="en-US" smtClean="0"/>
              <a:t>‹#›</a:t>
            </a:fld>
            <a:endParaRPr lang="en-US"/>
          </a:p>
        </p:txBody>
      </p:sp>
    </p:spTree>
    <p:extLst>
      <p:ext uri="{BB962C8B-B14F-4D97-AF65-F5344CB8AC3E}">
        <p14:creationId xmlns:p14="http://schemas.microsoft.com/office/powerpoint/2010/main" val="3877765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2889baba5d5_0_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2889baba5d5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63581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2889baba5d5_0_28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2889baba5d5_0_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11110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7352A-2296-485F-9CD4-D31DFD6BC9D2}"/>
              </a:ext>
            </a:extLst>
          </p:cNvPr>
          <p:cNvSpPr>
            <a:spLocks noGrp="1"/>
          </p:cNvSpPr>
          <p:nvPr>
            <p:ph type="ctrTitle"/>
          </p:nvPr>
        </p:nvSpPr>
        <p:spPr>
          <a:xfrm>
            <a:off x="1143000" y="1122363"/>
            <a:ext cx="6858000" cy="2387600"/>
          </a:xfrm>
        </p:spPr>
        <p:txBody>
          <a:bodyPr anchor="b">
            <a:normAutofit/>
          </a:bodyPr>
          <a:lstStyle>
            <a:lvl1pPr algn="ctr">
              <a:defRPr sz="4800" b="1">
                <a:solidFill>
                  <a:srgbClr val="812921"/>
                </a:solidFill>
                <a:latin typeface="Playfair Display" panose="00000500000000000000" pitchFamily="2"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BB344C6E-7006-45A5-9790-36DB090EF328}"/>
              </a:ext>
            </a:extLst>
          </p:cNvPr>
          <p:cNvSpPr>
            <a:spLocks noGrp="1"/>
          </p:cNvSpPr>
          <p:nvPr>
            <p:ph type="subTitle" idx="1"/>
          </p:nvPr>
        </p:nvSpPr>
        <p:spPr>
          <a:xfrm>
            <a:off x="1143000" y="3697288"/>
            <a:ext cx="6858000" cy="778269"/>
          </a:xfrm>
        </p:spPr>
        <p:txBody>
          <a:bodyPr>
            <a:normAutofit/>
          </a:bodyPr>
          <a:lstStyle>
            <a:lvl1pPr marL="0" indent="0" algn="ctr">
              <a:buNone/>
              <a:defRPr sz="24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30279F6E-24F9-4B88-8784-46CB21A218F4}"/>
              </a:ext>
            </a:extLst>
          </p:cNvPr>
          <p:cNvSpPr>
            <a:spLocks noGrp="1"/>
          </p:cNvSpPr>
          <p:nvPr>
            <p:ph type="dt" sz="half" idx="10"/>
          </p:nvPr>
        </p:nvSpPr>
        <p:spPr/>
        <p:txBody>
          <a:bodyPr/>
          <a:lstStyle/>
          <a:p>
            <a:fld id="{C1ED368B-D17E-490F-BFD2-F43482E27B48}" type="datetime1">
              <a:rPr lang="en-US" smtClean="0"/>
              <a:t>7/29/2024</a:t>
            </a:fld>
            <a:endParaRPr lang="en-US" dirty="0"/>
          </a:p>
        </p:txBody>
      </p:sp>
      <p:sp>
        <p:nvSpPr>
          <p:cNvPr id="5" name="Footer Placeholder 4">
            <a:extLst>
              <a:ext uri="{FF2B5EF4-FFF2-40B4-BE49-F238E27FC236}">
                <a16:creationId xmlns:a16="http://schemas.microsoft.com/office/drawing/2014/main" id="{3409D3A3-6975-4F10-AD20-2E93C2D6C119}"/>
              </a:ext>
            </a:extLst>
          </p:cNvPr>
          <p:cNvSpPr>
            <a:spLocks noGrp="1"/>
          </p:cNvSpPr>
          <p:nvPr>
            <p:ph type="ftr" sz="quarter" idx="11"/>
          </p:nvPr>
        </p:nvSpPr>
        <p:spPr/>
        <p:txBody>
          <a:bodyPr/>
          <a:lstStyle/>
          <a:p>
            <a:r>
              <a:rPr lang="en-US"/>
              <a:t>Module 8: Bioindicators</a:t>
            </a:r>
            <a:endParaRPr lang="en-US" dirty="0"/>
          </a:p>
        </p:txBody>
      </p:sp>
      <p:sp>
        <p:nvSpPr>
          <p:cNvPr id="6" name="Slide Number Placeholder 5">
            <a:extLst>
              <a:ext uri="{FF2B5EF4-FFF2-40B4-BE49-F238E27FC236}">
                <a16:creationId xmlns:a16="http://schemas.microsoft.com/office/drawing/2014/main" id="{DA3C8F80-18A6-45CD-BAA5-13E247AB86D5}"/>
              </a:ext>
            </a:extLst>
          </p:cNvPr>
          <p:cNvSpPr>
            <a:spLocks noGrp="1"/>
          </p:cNvSpPr>
          <p:nvPr>
            <p:ph type="sldNum" sz="quarter" idx="12"/>
          </p:nvPr>
        </p:nvSpPr>
        <p:spPr/>
        <p:txBody>
          <a:bodyPr/>
          <a:lstStyle/>
          <a:p>
            <a:fld id="{D3CC3B2F-BA26-43A5-94FC-6FDB11EEF012}" type="slidenum">
              <a:rPr lang="en-US" smtClean="0"/>
              <a:t>‹#›</a:t>
            </a:fld>
            <a:endParaRPr lang="en-US"/>
          </a:p>
        </p:txBody>
      </p:sp>
      <p:pic>
        <p:nvPicPr>
          <p:cNvPr id="16" name="Picture 15" descr="Logo, company name&#10;&#10;Description automatically generated">
            <a:extLst>
              <a:ext uri="{FF2B5EF4-FFF2-40B4-BE49-F238E27FC236}">
                <a16:creationId xmlns:a16="http://schemas.microsoft.com/office/drawing/2014/main" id="{1B1C73E9-33B0-4790-96AB-E66ADFA509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0275" y="5266809"/>
            <a:ext cx="2781300" cy="723083"/>
          </a:xfrm>
          <a:prstGeom prst="rect">
            <a:avLst/>
          </a:prstGeom>
        </p:spPr>
      </p:pic>
      <p:pic>
        <p:nvPicPr>
          <p:cNvPr id="18" name="Picture 17" descr="Graphical user interface, text, application&#10;&#10;Description automatically generated">
            <a:extLst>
              <a:ext uri="{FF2B5EF4-FFF2-40B4-BE49-F238E27FC236}">
                <a16:creationId xmlns:a16="http://schemas.microsoft.com/office/drawing/2014/main" id="{19829AC9-8AF7-47E3-80F5-E618229F224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4184"/>
          <a:stretch/>
        </p:blipFill>
        <p:spPr>
          <a:xfrm>
            <a:off x="269082" y="5239216"/>
            <a:ext cx="2874168" cy="778269"/>
          </a:xfrm>
          <a:prstGeom prst="rect">
            <a:avLst/>
          </a:prstGeom>
        </p:spPr>
      </p:pic>
      <p:pic>
        <p:nvPicPr>
          <p:cNvPr id="8" name="Picture 7">
            <a:extLst>
              <a:ext uri="{FF2B5EF4-FFF2-40B4-BE49-F238E27FC236}">
                <a16:creationId xmlns:a16="http://schemas.microsoft.com/office/drawing/2014/main" id="{FA0BEB56-FAD0-4AA9-8ECF-06B4E59C7C7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397052" y="4684582"/>
            <a:ext cx="2359421" cy="1887536"/>
          </a:xfrm>
          <a:prstGeom prst="rect">
            <a:avLst/>
          </a:prstGeom>
        </p:spPr>
      </p:pic>
      <p:cxnSp>
        <p:nvCxnSpPr>
          <p:cNvPr id="20" name="Straight Connector 19">
            <a:extLst>
              <a:ext uri="{FF2B5EF4-FFF2-40B4-BE49-F238E27FC236}">
                <a16:creationId xmlns:a16="http://schemas.microsoft.com/office/drawing/2014/main" id="{1F9CC155-BC5C-456F-9119-29957283FEBB}"/>
              </a:ext>
            </a:extLst>
          </p:cNvPr>
          <p:cNvCxnSpPr/>
          <p:nvPr/>
        </p:nvCxnSpPr>
        <p:spPr>
          <a:xfrm>
            <a:off x="1143000" y="3600450"/>
            <a:ext cx="6858000"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8828241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2919B-B4D1-4F0E-ABB4-C259A4070DB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D9A3E8A-27CE-45C6-B321-A7789D7D4FD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B7E9BD2F-2C4A-4AA0-B49B-E802BCE6129A}"/>
              </a:ext>
            </a:extLst>
          </p:cNvPr>
          <p:cNvSpPr>
            <a:spLocks noGrp="1"/>
          </p:cNvSpPr>
          <p:nvPr>
            <p:ph type="dt" sz="half" idx="10"/>
          </p:nvPr>
        </p:nvSpPr>
        <p:spPr/>
        <p:txBody>
          <a:bodyPr/>
          <a:lstStyle/>
          <a:p>
            <a:fld id="{12F7DA21-AE68-4C04-966D-F19EED3EBA5A}" type="datetime1">
              <a:rPr lang="en-US" smtClean="0"/>
              <a:t>7/29/2024</a:t>
            </a:fld>
            <a:endParaRPr lang="en-US" dirty="0"/>
          </a:p>
        </p:txBody>
      </p:sp>
      <p:sp>
        <p:nvSpPr>
          <p:cNvPr id="5" name="Footer Placeholder 4">
            <a:extLst>
              <a:ext uri="{FF2B5EF4-FFF2-40B4-BE49-F238E27FC236}">
                <a16:creationId xmlns:a16="http://schemas.microsoft.com/office/drawing/2014/main" id="{498E5FAD-2D42-4FB7-AFEB-1D1D877ED8E1}"/>
              </a:ext>
            </a:extLst>
          </p:cNvPr>
          <p:cNvSpPr>
            <a:spLocks noGrp="1"/>
          </p:cNvSpPr>
          <p:nvPr>
            <p:ph type="ftr" sz="quarter" idx="11"/>
          </p:nvPr>
        </p:nvSpPr>
        <p:spPr/>
        <p:txBody>
          <a:bodyPr/>
          <a:lstStyle/>
          <a:p>
            <a:r>
              <a:rPr lang="en-US"/>
              <a:t>Module 8: Bioindicators</a:t>
            </a:r>
            <a:endParaRPr lang="en-US" dirty="0"/>
          </a:p>
        </p:txBody>
      </p:sp>
      <p:sp>
        <p:nvSpPr>
          <p:cNvPr id="6" name="Slide Number Placeholder 5">
            <a:extLst>
              <a:ext uri="{FF2B5EF4-FFF2-40B4-BE49-F238E27FC236}">
                <a16:creationId xmlns:a16="http://schemas.microsoft.com/office/drawing/2014/main" id="{1F6D9674-E084-41EA-8500-47EFC5EB0B81}"/>
              </a:ext>
            </a:extLst>
          </p:cNvPr>
          <p:cNvSpPr>
            <a:spLocks noGrp="1"/>
          </p:cNvSpPr>
          <p:nvPr>
            <p:ph type="sldNum" sz="quarter" idx="12"/>
          </p:nvPr>
        </p:nvSpPr>
        <p:spPr/>
        <p:txBody>
          <a:bodyPr/>
          <a:lstStyle/>
          <a:p>
            <a:fld id="{D3CC3B2F-BA26-43A5-94FC-6FDB11EEF012}" type="slidenum">
              <a:rPr lang="en-US" smtClean="0"/>
              <a:t>‹#›</a:t>
            </a:fld>
            <a:endParaRPr lang="en-US"/>
          </a:p>
        </p:txBody>
      </p:sp>
    </p:spTree>
    <p:extLst>
      <p:ext uri="{BB962C8B-B14F-4D97-AF65-F5344CB8AC3E}">
        <p14:creationId xmlns:p14="http://schemas.microsoft.com/office/powerpoint/2010/main" val="2747226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84B2D-7280-4B03-A323-92213575458E}"/>
              </a:ext>
            </a:extLst>
          </p:cNvPr>
          <p:cNvSpPr>
            <a:spLocks noGrp="1"/>
          </p:cNvSpPr>
          <p:nvPr>
            <p:ph type="title"/>
          </p:nvPr>
        </p:nvSpPr>
        <p:spPr>
          <a:xfrm>
            <a:off x="628650" y="2232026"/>
            <a:ext cx="7886700" cy="1325563"/>
          </a:xfrm>
        </p:spPr>
        <p:txBody>
          <a:bodyPr>
            <a:normAutofit/>
          </a:bodyPr>
          <a:lstStyle>
            <a:lvl1pPr>
              <a:defRPr sz="4000"/>
            </a:lvl1p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BA319A81-B8D9-4253-B8E7-035B3B0A2FC5}"/>
              </a:ext>
            </a:extLst>
          </p:cNvPr>
          <p:cNvSpPr>
            <a:spLocks noGrp="1"/>
          </p:cNvSpPr>
          <p:nvPr>
            <p:ph type="dt" sz="half" idx="10"/>
          </p:nvPr>
        </p:nvSpPr>
        <p:spPr/>
        <p:txBody>
          <a:bodyPr/>
          <a:lstStyle/>
          <a:p>
            <a:fld id="{1D2504BC-33A1-4267-88EF-930290FCE655}" type="datetime1">
              <a:rPr lang="en-US" smtClean="0"/>
              <a:t>7/29/2024</a:t>
            </a:fld>
            <a:endParaRPr lang="en-US" dirty="0"/>
          </a:p>
        </p:txBody>
      </p:sp>
      <p:sp>
        <p:nvSpPr>
          <p:cNvPr id="4" name="Footer Placeholder 3">
            <a:extLst>
              <a:ext uri="{FF2B5EF4-FFF2-40B4-BE49-F238E27FC236}">
                <a16:creationId xmlns:a16="http://schemas.microsoft.com/office/drawing/2014/main" id="{527557D4-02B8-4A4E-ACA2-BFB19F6EE41E}"/>
              </a:ext>
            </a:extLst>
          </p:cNvPr>
          <p:cNvSpPr>
            <a:spLocks noGrp="1"/>
          </p:cNvSpPr>
          <p:nvPr>
            <p:ph type="ftr" sz="quarter" idx="11"/>
          </p:nvPr>
        </p:nvSpPr>
        <p:spPr/>
        <p:txBody>
          <a:bodyPr/>
          <a:lstStyle/>
          <a:p>
            <a:r>
              <a:rPr lang="en-US"/>
              <a:t>Module 8: Bioindicators</a:t>
            </a:r>
            <a:endParaRPr lang="en-US" dirty="0"/>
          </a:p>
        </p:txBody>
      </p:sp>
      <p:sp>
        <p:nvSpPr>
          <p:cNvPr id="5" name="Slide Number Placeholder 4">
            <a:extLst>
              <a:ext uri="{FF2B5EF4-FFF2-40B4-BE49-F238E27FC236}">
                <a16:creationId xmlns:a16="http://schemas.microsoft.com/office/drawing/2014/main" id="{DD07E146-6DF4-4DB9-802A-4624605C9734}"/>
              </a:ext>
            </a:extLst>
          </p:cNvPr>
          <p:cNvSpPr>
            <a:spLocks noGrp="1"/>
          </p:cNvSpPr>
          <p:nvPr>
            <p:ph type="sldNum" sz="quarter" idx="12"/>
          </p:nvPr>
        </p:nvSpPr>
        <p:spPr/>
        <p:txBody>
          <a:bodyPr/>
          <a:lstStyle/>
          <a:p>
            <a:fld id="{34063A96-CD67-4A5F-B4F1-E4C4F8AF0E4F}" type="slidenum">
              <a:rPr lang="en-GB" smtClean="0">
                <a:solidFill>
                  <a:prstClr val="black">
                    <a:tint val="75000"/>
                  </a:prstClr>
                </a:solidFill>
              </a:rPr>
              <a:pPr/>
              <a:t>‹#›</a:t>
            </a:fld>
            <a:endParaRPr lang="en-GB">
              <a:solidFill>
                <a:prstClr val="black">
                  <a:tint val="75000"/>
                </a:prstClr>
              </a:solidFill>
            </a:endParaRPr>
          </a:p>
        </p:txBody>
      </p:sp>
      <p:pic>
        <p:nvPicPr>
          <p:cNvPr id="6" name="Picture 5" descr="Logo, company name&#10;&#10;Description automatically generated">
            <a:extLst>
              <a:ext uri="{FF2B5EF4-FFF2-40B4-BE49-F238E27FC236}">
                <a16:creationId xmlns:a16="http://schemas.microsoft.com/office/drawing/2014/main" id="{FE0AFC5A-DD9D-466E-A80D-50D86E795F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0275" y="5266809"/>
            <a:ext cx="2781300" cy="723083"/>
          </a:xfrm>
          <a:prstGeom prst="rect">
            <a:avLst/>
          </a:prstGeom>
        </p:spPr>
      </p:pic>
      <p:pic>
        <p:nvPicPr>
          <p:cNvPr id="7" name="Picture 6" descr="Graphical user interface, text, application&#10;&#10;Description automatically generated">
            <a:extLst>
              <a:ext uri="{FF2B5EF4-FFF2-40B4-BE49-F238E27FC236}">
                <a16:creationId xmlns:a16="http://schemas.microsoft.com/office/drawing/2014/main" id="{F3C913D9-42B6-4516-A676-2E2D8F6AA3B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4184"/>
          <a:stretch/>
        </p:blipFill>
        <p:spPr>
          <a:xfrm>
            <a:off x="269082" y="5239216"/>
            <a:ext cx="2874168" cy="778269"/>
          </a:xfrm>
          <a:prstGeom prst="rect">
            <a:avLst/>
          </a:prstGeom>
        </p:spPr>
      </p:pic>
      <p:pic>
        <p:nvPicPr>
          <p:cNvPr id="8" name="Picture 7">
            <a:extLst>
              <a:ext uri="{FF2B5EF4-FFF2-40B4-BE49-F238E27FC236}">
                <a16:creationId xmlns:a16="http://schemas.microsoft.com/office/drawing/2014/main" id="{9808421C-9F06-49BD-A33A-041B8CA5AB9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397052" y="4468815"/>
            <a:ext cx="2359421" cy="1887536"/>
          </a:xfrm>
          <a:prstGeom prst="rect">
            <a:avLst/>
          </a:prstGeom>
        </p:spPr>
      </p:pic>
    </p:spTree>
    <p:extLst>
      <p:ext uri="{BB962C8B-B14F-4D97-AF65-F5344CB8AC3E}">
        <p14:creationId xmlns:p14="http://schemas.microsoft.com/office/powerpoint/2010/main" val="1352666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AC0FA8-3A07-48DF-835F-CFE43CC848B7}"/>
              </a:ext>
            </a:extLst>
          </p:cNvPr>
          <p:cNvSpPr>
            <a:spLocks noGrp="1"/>
          </p:cNvSpPr>
          <p:nvPr>
            <p:ph type="dt" sz="half" idx="10"/>
          </p:nvPr>
        </p:nvSpPr>
        <p:spPr/>
        <p:txBody>
          <a:bodyPr/>
          <a:lstStyle/>
          <a:p>
            <a:fld id="{E7F8CB50-48CE-455A-BDC0-1760ABD1C22A}" type="datetime1">
              <a:rPr lang="en-US" smtClean="0"/>
              <a:t>7/29/2024</a:t>
            </a:fld>
            <a:endParaRPr lang="en-US"/>
          </a:p>
        </p:txBody>
      </p:sp>
      <p:sp>
        <p:nvSpPr>
          <p:cNvPr id="3" name="Footer Placeholder 2">
            <a:extLst>
              <a:ext uri="{FF2B5EF4-FFF2-40B4-BE49-F238E27FC236}">
                <a16:creationId xmlns:a16="http://schemas.microsoft.com/office/drawing/2014/main" id="{1796BDA3-AF1E-42E7-9321-113413CCA5AD}"/>
              </a:ext>
            </a:extLst>
          </p:cNvPr>
          <p:cNvSpPr>
            <a:spLocks noGrp="1"/>
          </p:cNvSpPr>
          <p:nvPr>
            <p:ph type="ftr" sz="quarter" idx="11"/>
          </p:nvPr>
        </p:nvSpPr>
        <p:spPr/>
        <p:txBody>
          <a:bodyPr/>
          <a:lstStyle/>
          <a:p>
            <a:r>
              <a:rPr lang="en-US"/>
              <a:t>Module 8: Bioindicators</a:t>
            </a:r>
            <a:endParaRPr lang="en-US" dirty="0"/>
          </a:p>
        </p:txBody>
      </p:sp>
      <p:sp>
        <p:nvSpPr>
          <p:cNvPr id="4" name="Slide Number Placeholder 3">
            <a:extLst>
              <a:ext uri="{FF2B5EF4-FFF2-40B4-BE49-F238E27FC236}">
                <a16:creationId xmlns:a16="http://schemas.microsoft.com/office/drawing/2014/main" id="{E2E5D3A9-3716-4B61-A83F-F0896AEFFCD1}"/>
              </a:ext>
            </a:extLst>
          </p:cNvPr>
          <p:cNvSpPr>
            <a:spLocks noGrp="1"/>
          </p:cNvSpPr>
          <p:nvPr>
            <p:ph type="sldNum" sz="quarter" idx="12"/>
          </p:nvPr>
        </p:nvSpPr>
        <p:spPr/>
        <p:txBody>
          <a:bodyPr/>
          <a:lstStyle/>
          <a:p>
            <a:fld id="{D3CC3B2F-BA26-43A5-94FC-6FDB11EEF012}" type="slidenum">
              <a:rPr lang="en-US" smtClean="0"/>
              <a:t>‹#›</a:t>
            </a:fld>
            <a:endParaRPr lang="en-US"/>
          </a:p>
        </p:txBody>
      </p:sp>
    </p:spTree>
    <p:extLst>
      <p:ext uri="{BB962C8B-B14F-4D97-AF65-F5344CB8AC3E}">
        <p14:creationId xmlns:p14="http://schemas.microsoft.com/office/powerpoint/2010/main" val="4216716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EFAULT">
  <p:cSld name="DEFAULT">
    <p:spTree>
      <p:nvGrpSpPr>
        <p:cNvPr id="1" name="Shape 51"/>
        <p:cNvGrpSpPr/>
        <p:nvPr/>
      </p:nvGrpSpPr>
      <p:grpSpPr>
        <a:xfrm>
          <a:off x="0" y="0"/>
          <a:ext cx="0" cy="0"/>
          <a:chOff x="0" y="0"/>
          <a:chExt cx="0" cy="0"/>
        </a:xfrm>
      </p:grpSpPr>
    </p:spTree>
    <p:extLst>
      <p:ext uri="{BB962C8B-B14F-4D97-AF65-F5344CB8AC3E}">
        <p14:creationId xmlns:p14="http://schemas.microsoft.com/office/powerpoint/2010/main" val="22982728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45E1E1-1FC5-45CA-B7CB-B6D5625E00AD}"/>
              </a:ext>
            </a:extLst>
          </p:cNvPr>
          <p:cNvSpPr>
            <a:spLocks noGrp="1"/>
          </p:cNvSpPr>
          <p:nvPr>
            <p:ph type="title"/>
          </p:nvPr>
        </p:nvSpPr>
        <p:spPr>
          <a:xfrm>
            <a:off x="628650" y="365126"/>
            <a:ext cx="6383734"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C27A9D12-D7A2-479A-A40B-CBC5F4BBEC6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a:extLst>
              <a:ext uri="{FF2B5EF4-FFF2-40B4-BE49-F238E27FC236}">
                <a16:creationId xmlns:a16="http://schemas.microsoft.com/office/drawing/2014/main" id="{CC8F4C0C-0A28-4616-95A1-61E4ABEA21C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BD435D0-C7ED-4528-8A5C-5E1981216E6B}" type="datetime1">
              <a:rPr lang="en-US" smtClean="0"/>
              <a:t>7/29/2024</a:t>
            </a:fld>
            <a:endParaRPr lang="en-US" dirty="0"/>
          </a:p>
        </p:txBody>
      </p:sp>
      <p:sp>
        <p:nvSpPr>
          <p:cNvPr id="5" name="Footer Placeholder 4">
            <a:extLst>
              <a:ext uri="{FF2B5EF4-FFF2-40B4-BE49-F238E27FC236}">
                <a16:creationId xmlns:a16="http://schemas.microsoft.com/office/drawing/2014/main" id="{9ECB97BA-8346-4904-B76C-E84CEB033C0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Module 8: Bioindicators</a:t>
            </a:r>
            <a:endParaRPr lang="en-US" dirty="0"/>
          </a:p>
        </p:txBody>
      </p:sp>
      <p:sp>
        <p:nvSpPr>
          <p:cNvPr id="6" name="Slide Number Placeholder 5">
            <a:extLst>
              <a:ext uri="{FF2B5EF4-FFF2-40B4-BE49-F238E27FC236}">
                <a16:creationId xmlns:a16="http://schemas.microsoft.com/office/drawing/2014/main" id="{AAE2699E-FC64-4B72-BAC6-4135AD4EA96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4063A96-CD67-4A5F-B4F1-E4C4F8AF0E4F}" type="slidenum">
              <a:rPr lang="en-GB" smtClean="0">
                <a:solidFill>
                  <a:prstClr val="black">
                    <a:tint val="75000"/>
                  </a:prstClr>
                </a:solidFill>
              </a:rPr>
              <a:pPr/>
              <a:t>‹#›</a:t>
            </a:fld>
            <a:endParaRPr lang="en-GB">
              <a:solidFill>
                <a:prstClr val="black">
                  <a:tint val="75000"/>
                </a:prstClr>
              </a:solidFill>
            </a:endParaRPr>
          </a:p>
        </p:txBody>
      </p:sp>
      <p:pic>
        <p:nvPicPr>
          <p:cNvPr id="9" name="Picture 8" descr="Logo&#10;&#10;Description automatically generated">
            <a:extLst>
              <a:ext uri="{FF2B5EF4-FFF2-40B4-BE49-F238E27FC236}">
                <a16:creationId xmlns:a16="http://schemas.microsoft.com/office/drawing/2014/main" id="{067F337F-9CFD-4DF6-A9A3-5A0F7CA21EC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12384" y="258562"/>
            <a:ext cx="1923362" cy="1538690"/>
          </a:xfrm>
          <a:prstGeom prst="rect">
            <a:avLst/>
          </a:prstGeom>
        </p:spPr>
      </p:pic>
    </p:spTree>
    <p:extLst>
      <p:ext uri="{BB962C8B-B14F-4D97-AF65-F5344CB8AC3E}">
        <p14:creationId xmlns:p14="http://schemas.microsoft.com/office/powerpoint/2010/main" val="2754864849"/>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Lst>
  <p:hf hdr="0"/>
  <p:txStyles>
    <p:titleStyle>
      <a:lvl1pPr algn="l" defTabSz="685800" rtl="0" eaLnBrk="1" latinLnBrk="0" hangingPunct="1">
        <a:lnSpc>
          <a:spcPct val="90000"/>
        </a:lnSpc>
        <a:spcBef>
          <a:spcPct val="0"/>
        </a:spcBef>
        <a:buNone/>
        <a:defRPr sz="3300" kern="1200">
          <a:solidFill>
            <a:srgbClr val="812921"/>
          </a:solidFill>
          <a:latin typeface="+mj-lt"/>
          <a:ea typeface="+mj-ea"/>
          <a:cs typeface="+mj-cs"/>
        </a:defRPr>
      </a:lvl1pPr>
    </p:titleStyle>
    <p:bodyStyle>
      <a:lvl1pPr marL="171450" indent="-171450" algn="l" defTabSz="685800" rtl="0" eaLnBrk="1" latinLnBrk="0" hangingPunct="1">
        <a:lnSpc>
          <a:spcPct val="90000"/>
        </a:lnSpc>
        <a:spcBef>
          <a:spcPts val="750"/>
        </a:spcBef>
        <a:buClr>
          <a:schemeClr val="accent1"/>
        </a:buClr>
        <a:buFont typeface="Wingdings" panose="05000000000000000000" pitchFamily="2" charset="2"/>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accent2"/>
        </a:buClr>
        <a:buFont typeface="Wingdings" panose="05000000000000000000" pitchFamily="2" charset="2"/>
        <a:buChar char="§"/>
        <a:defRPr sz="20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accent3"/>
        </a:buClr>
        <a:buFont typeface="Wingdings" panose="05000000000000000000" pitchFamily="2" charset="2"/>
        <a:buChar char="§"/>
        <a:defRPr sz="16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accent4"/>
        </a:buClr>
        <a:buFont typeface="Wingdings" panose="05000000000000000000" pitchFamily="2" charset="2"/>
        <a:buChar char="§"/>
        <a:defRPr sz="140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oi.org/10.1079/9781845933852.0001"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9.png"/><Relationship Id="rId7" Type="http://schemas.openxmlformats.org/officeDocument/2006/relationships/image" Target="../media/image11.png"/><Relationship Id="rId12"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14.png"/><Relationship Id="rId5" Type="http://schemas.openxmlformats.org/officeDocument/2006/relationships/image" Target="../media/image10.png"/><Relationship Id="rId10" Type="http://schemas.openxmlformats.org/officeDocument/2006/relationships/image" Target="../media/image13.png"/><Relationship Id="rId4" Type="http://schemas.microsoft.com/office/2007/relationships/hdphoto" Target="../media/hdphoto1.wdp"/><Relationship Id="rId9"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shiny.wur.nl/ninja/" TargetMode="External"/><Relationship Id="rId2" Type="http://schemas.openxmlformats.org/officeDocument/2006/relationships/hyperlink" Target="http://www.ipm.ucanr.edu/NEMABASE/"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92ADD-C3AB-4460-B827-D58D2345D5AE}"/>
              </a:ext>
            </a:extLst>
          </p:cNvPr>
          <p:cNvSpPr>
            <a:spLocks noGrp="1"/>
          </p:cNvSpPr>
          <p:nvPr>
            <p:ph type="ctrTitle"/>
          </p:nvPr>
        </p:nvSpPr>
        <p:spPr/>
        <p:txBody>
          <a:bodyPr/>
          <a:lstStyle/>
          <a:p>
            <a:r>
              <a:rPr lang="en-GB" dirty="0"/>
              <a:t>Nematodes as Bio-indicators</a:t>
            </a:r>
          </a:p>
        </p:txBody>
      </p:sp>
      <p:sp>
        <p:nvSpPr>
          <p:cNvPr id="3" name="Subtitle 2">
            <a:extLst>
              <a:ext uri="{FF2B5EF4-FFF2-40B4-BE49-F238E27FC236}">
                <a16:creationId xmlns:a16="http://schemas.microsoft.com/office/drawing/2014/main" id="{206461B9-B7C1-4EB9-B3D0-CC8BE5D53B99}"/>
              </a:ext>
            </a:extLst>
          </p:cNvPr>
          <p:cNvSpPr>
            <a:spLocks noGrp="1"/>
          </p:cNvSpPr>
          <p:nvPr>
            <p:ph type="subTitle" idx="1"/>
          </p:nvPr>
        </p:nvSpPr>
        <p:spPr/>
        <p:txBody>
          <a:bodyPr/>
          <a:lstStyle/>
          <a:p>
            <a:r>
              <a:rPr lang="en-GB" dirty="0"/>
              <a:t>Module 11</a:t>
            </a:r>
          </a:p>
        </p:txBody>
      </p:sp>
    </p:spTree>
    <p:extLst>
      <p:ext uri="{BB962C8B-B14F-4D97-AF65-F5344CB8AC3E}">
        <p14:creationId xmlns:p14="http://schemas.microsoft.com/office/powerpoint/2010/main" val="2572696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65C18-D11D-2A46-8114-E696A29A6502}"/>
              </a:ext>
            </a:extLst>
          </p:cNvPr>
          <p:cNvSpPr>
            <a:spLocks noGrp="1"/>
          </p:cNvSpPr>
          <p:nvPr>
            <p:ph type="title"/>
          </p:nvPr>
        </p:nvSpPr>
        <p:spPr/>
        <p:txBody>
          <a:bodyPr/>
          <a:lstStyle/>
          <a:p>
            <a:r>
              <a:rPr lang="en-GB" dirty="0"/>
              <a:t>Nematode trophic/feeding types</a:t>
            </a:r>
          </a:p>
        </p:txBody>
      </p:sp>
      <p:sp>
        <p:nvSpPr>
          <p:cNvPr id="3" name="Content Placeholder 2">
            <a:extLst>
              <a:ext uri="{FF2B5EF4-FFF2-40B4-BE49-F238E27FC236}">
                <a16:creationId xmlns:a16="http://schemas.microsoft.com/office/drawing/2014/main" id="{1314E832-87B1-2D01-33C1-F672EB9F7292}"/>
              </a:ext>
            </a:extLst>
          </p:cNvPr>
          <p:cNvSpPr>
            <a:spLocks noGrp="1"/>
          </p:cNvSpPr>
          <p:nvPr>
            <p:ph idx="1"/>
          </p:nvPr>
        </p:nvSpPr>
        <p:spPr>
          <a:xfrm>
            <a:off x="628650" y="1825625"/>
            <a:ext cx="3624402" cy="4351338"/>
          </a:xfrm>
        </p:spPr>
        <p:txBody>
          <a:bodyPr/>
          <a:lstStyle/>
          <a:p>
            <a:pPr algn="l">
              <a:lnSpc>
                <a:spcPct val="107000"/>
              </a:lnSpc>
              <a:spcAft>
                <a:spcPts val="800"/>
              </a:spcAft>
            </a:pPr>
            <a:r>
              <a:rPr lang="en-US" dirty="0">
                <a:effectLst/>
                <a:latin typeface="Calibri" panose="020F0502020204030204" pitchFamily="34" charset="0"/>
                <a:ea typeface="Calibri" panose="020F0502020204030204" pitchFamily="34" charset="0"/>
              </a:rPr>
              <a:t>Bacterivores – bacteria</a:t>
            </a:r>
            <a:endParaRPr lang="en-ZA" dirty="0">
              <a:effectLst/>
              <a:latin typeface="Calibri" panose="020F0502020204030204" pitchFamily="34" charset="0"/>
              <a:ea typeface="Calibri" panose="020F0502020204030204" pitchFamily="34" charset="0"/>
            </a:endParaRPr>
          </a:p>
          <a:p>
            <a:pPr algn="l">
              <a:lnSpc>
                <a:spcPct val="107000"/>
              </a:lnSpc>
              <a:spcAft>
                <a:spcPts val="800"/>
              </a:spcAft>
            </a:pPr>
            <a:r>
              <a:rPr lang="en-US" dirty="0">
                <a:effectLst/>
                <a:latin typeface="Calibri" panose="020F0502020204030204" pitchFamily="34" charset="0"/>
                <a:ea typeface="Calibri" panose="020F0502020204030204" pitchFamily="34" charset="0"/>
              </a:rPr>
              <a:t>Fungivores – fungi</a:t>
            </a:r>
            <a:endParaRPr lang="en-ZA" dirty="0">
              <a:effectLst/>
              <a:latin typeface="Calibri" panose="020F0502020204030204" pitchFamily="34" charset="0"/>
              <a:ea typeface="Calibri" panose="020F0502020204030204" pitchFamily="34" charset="0"/>
            </a:endParaRPr>
          </a:p>
          <a:p>
            <a:pPr algn="l">
              <a:lnSpc>
                <a:spcPct val="107000"/>
              </a:lnSpc>
              <a:spcAft>
                <a:spcPts val="800"/>
              </a:spcAft>
            </a:pPr>
            <a:r>
              <a:rPr lang="en-US" dirty="0">
                <a:effectLst/>
                <a:latin typeface="Calibri" panose="020F0502020204030204" pitchFamily="34" charset="0"/>
                <a:ea typeface="Calibri" panose="020F0502020204030204" pitchFamily="34" charset="0"/>
              </a:rPr>
              <a:t>Omnivores – many food types</a:t>
            </a:r>
            <a:endParaRPr lang="en-ZA" dirty="0">
              <a:effectLst/>
              <a:latin typeface="Calibri" panose="020F0502020204030204" pitchFamily="34" charset="0"/>
              <a:ea typeface="Calibri" panose="020F0502020204030204" pitchFamily="34" charset="0"/>
            </a:endParaRPr>
          </a:p>
          <a:p>
            <a:pPr algn="l">
              <a:lnSpc>
                <a:spcPct val="107000"/>
              </a:lnSpc>
              <a:spcAft>
                <a:spcPts val="800"/>
              </a:spcAft>
            </a:pPr>
            <a:r>
              <a:rPr lang="en-US" dirty="0">
                <a:effectLst/>
                <a:latin typeface="Calibri" panose="020F0502020204030204" pitchFamily="34" charset="0"/>
                <a:ea typeface="Calibri" panose="020F0502020204030204" pitchFamily="34" charset="0"/>
              </a:rPr>
              <a:t>Carnivores – other nematodes</a:t>
            </a:r>
            <a:endParaRPr lang="en-ZA" dirty="0">
              <a:effectLst/>
              <a:latin typeface="Calibri" panose="020F0502020204030204" pitchFamily="34" charset="0"/>
              <a:ea typeface="Calibri" panose="020F0502020204030204" pitchFamily="34" charset="0"/>
            </a:endParaRPr>
          </a:p>
          <a:p>
            <a:pPr algn="l">
              <a:lnSpc>
                <a:spcPct val="107000"/>
              </a:lnSpc>
              <a:spcAft>
                <a:spcPts val="800"/>
              </a:spcAft>
            </a:pPr>
            <a:r>
              <a:rPr lang="en-US" dirty="0">
                <a:effectLst/>
                <a:latin typeface="Calibri" panose="020F0502020204030204" pitchFamily="34" charset="0"/>
                <a:ea typeface="Calibri" panose="020F0502020204030204" pitchFamily="34" charset="0"/>
              </a:rPr>
              <a:t>Herbivores – plant-parasites</a:t>
            </a:r>
            <a:endParaRPr lang="en-ZA" dirty="0">
              <a:effectLst/>
              <a:latin typeface="Calibri" panose="020F0502020204030204" pitchFamily="34" charset="0"/>
              <a:ea typeface="Calibri" panose="020F0502020204030204" pitchFamily="34" charset="0"/>
            </a:endParaRPr>
          </a:p>
          <a:p>
            <a:endParaRPr lang="en-GB" dirty="0"/>
          </a:p>
        </p:txBody>
      </p:sp>
      <p:sp>
        <p:nvSpPr>
          <p:cNvPr id="4" name="Date Placeholder 3">
            <a:extLst>
              <a:ext uri="{FF2B5EF4-FFF2-40B4-BE49-F238E27FC236}">
                <a16:creationId xmlns:a16="http://schemas.microsoft.com/office/drawing/2014/main" id="{133C44CC-5B96-0007-FFBF-44991D8AA984}"/>
              </a:ext>
            </a:extLst>
          </p:cNvPr>
          <p:cNvSpPr>
            <a:spLocks noGrp="1"/>
          </p:cNvSpPr>
          <p:nvPr>
            <p:ph type="dt" sz="half" idx="10"/>
          </p:nvPr>
        </p:nvSpPr>
        <p:spPr/>
        <p:txBody>
          <a:bodyPr/>
          <a:lstStyle/>
          <a:p>
            <a:fld id="{12F7DA21-AE68-4C04-966D-F19EED3EBA5A}" type="datetime1">
              <a:rPr lang="en-US" smtClean="0"/>
              <a:t>7/29/2024</a:t>
            </a:fld>
            <a:endParaRPr lang="en-US" dirty="0"/>
          </a:p>
        </p:txBody>
      </p:sp>
      <p:sp>
        <p:nvSpPr>
          <p:cNvPr id="5" name="Footer Placeholder 4">
            <a:extLst>
              <a:ext uri="{FF2B5EF4-FFF2-40B4-BE49-F238E27FC236}">
                <a16:creationId xmlns:a16="http://schemas.microsoft.com/office/drawing/2014/main" id="{3A0CDE71-E8FE-0878-BB2A-27236F7AF9A1}"/>
              </a:ext>
            </a:extLst>
          </p:cNvPr>
          <p:cNvSpPr>
            <a:spLocks noGrp="1"/>
          </p:cNvSpPr>
          <p:nvPr>
            <p:ph type="ftr" sz="quarter" idx="11"/>
          </p:nvPr>
        </p:nvSpPr>
        <p:spPr/>
        <p:txBody>
          <a:bodyPr/>
          <a:lstStyle/>
          <a:p>
            <a:r>
              <a:rPr lang="en-US"/>
              <a:t>Module 8: Bioindicators</a:t>
            </a:r>
            <a:endParaRPr lang="en-US" dirty="0"/>
          </a:p>
        </p:txBody>
      </p:sp>
      <p:sp>
        <p:nvSpPr>
          <p:cNvPr id="6" name="Slide Number Placeholder 5">
            <a:extLst>
              <a:ext uri="{FF2B5EF4-FFF2-40B4-BE49-F238E27FC236}">
                <a16:creationId xmlns:a16="http://schemas.microsoft.com/office/drawing/2014/main" id="{B91D38ED-6789-F2F7-407D-910EFFF84E4B}"/>
              </a:ext>
            </a:extLst>
          </p:cNvPr>
          <p:cNvSpPr>
            <a:spLocks noGrp="1"/>
          </p:cNvSpPr>
          <p:nvPr>
            <p:ph type="sldNum" sz="quarter" idx="12"/>
          </p:nvPr>
        </p:nvSpPr>
        <p:spPr/>
        <p:txBody>
          <a:bodyPr/>
          <a:lstStyle/>
          <a:p>
            <a:fld id="{D3CC3B2F-BA26-43A5-94FC-6FDB11EEF012}" type="slidenum">
              <a:rPr lang="en-US" smtClean="0"/>
              <a:t>10</a:t>
            </a:fld>
            <a:endParaRPr lang="en-US"/>
          </a:p>
        </p:txBody>
      </p:sp>
      <p:pic>
        <p:nvPicPr>
          <p:cNvPr id="7" name="Picture 6">
            <a:extLst>
              <a:ext uri="{FF2B5EF4-FFF2-40B4-BE49-F238E27FC236}">
                <a16:creationId xmlns:a16="http://schemas.microsoft.com/office/drawing/2014/main" id="{7E21424D-407A-642D-7499-3B09FF0B77A7}"/>
              </a:ext>
            </a:extLst>
          </p:cNvPr>
          <p:cNvPicPr>
            <a:picLocks noChangeAspect="1"/>
          </p:cNvPicPr>
          <p:nvPr/>
        </p:nvPicPr>
        <p:blipFill>
          <a:blip r:embed="rId2"/>
          <a:stretch>
            <a:fillRect/>
          </a:stretch>
        </p:blipFill>
        <p:spPr>
          <a:xfrm>
            <a:off x="3962400" y="1634915"/>
            <a:ext cx="5008909" cy="3124200"/>
          </a:xfrm>
          <a:prstGeom prst="rect">
            <a:avLst/>
          </a:prstGeom>
        </p:spPr>
      </p:pic>
      <p:sp>
        <p:nvSpPr>
          <p:cNvPr id="9" name="TextBox 8">
            <a:extLst>
              <a:ext uri="{FF2B5EF4-FFF2-40B4-BE49-F238E27FC236}">
                <a16:creationId xmlns:a16="http://schemas.microsoft.com/office/drawing/2014/main" id="{42C65777-64C2-8F01-C62F-DB40989C1559}"/>
              </a:ext>
            </a:extLst>
          </p:cNvPr>
          <p:cNvSpPr txBox="1"/>
          <p:nvPr/>
        </p:nvSpPr>
        <p:spPr>
          <a:xfrm>
            <a:off x="3886200" y="4753060"/>
            <a:ext cx="5085109" cy="990015"/>
          </a:xfrm>
          <a:prstGeom prst="rect">
            <a:avLst/>
          </a:prstGeom>
          <a:noFill/>
        </p:spPr>
        <p:txBody>
          <a:bodyPr wrap="square">
            <a:spAutoFit/>
          </a:bodyPr>
          <a:lstStyle/>
          <a:p>
            <a:pPr algn="just">
              <a:lnSpc>
                <a:spcPct val="107000"/>
              </a:lnSpc>
              <a:spcAft>
                <a:spcPts val="800"/>
              </a:spcAft>
            </a:pPr>
            <a:r>
              <a:rPr lang="en-ZA" sz="1100" dirty="0">
                <a:effectLst/>
                <a:latin typeface="Calibri" panose="020F0502020204030204" pitchFamily="34" charset="0"/>
                <a:ea typeface="Calibri" panose="020F0502020204030204" pitchFamily="34" charset="0"/>
                <a:cs typeface="Times New Roman" panose="02020603050405020304" pitchFamily="18" charset="0"/>
              </a:rPr>
              <a:t>The head and pharyngeal regions of six nematodes found in soil and water environments: (a) Dorylaimida: </a:t>
            </a:r>
            <a:r>
              <a:rPr lang="en-ZA" sz="1100" dirty="0" err="1">
                <a:effectLst/>
                <a:latin typeface="Calibri" panose="020F0502020204030204" pitchFamily="34" charset="0"/>
                <a:ea typeface="Calibri" panose="020F0502020204030204" pitchFamily="34" charset="0"/>
                <a:cs typeface="Times New Roman" panose="02020603050405020304" pitchFamily="18" charset="0"/>
              </a:rPr>
              <a:t>Dorylaimidae</a:t>
            </a:r>
            <a:r>
              <a:rPr lang="en-ZA" sz="1100" dirty="0">
                <a:effectLst/>
                <a:latin typeface="Calibri" panose="020F0502020204030204" pitchFamily="34" charset="0"/>
                <a:ea typeface="Calibri" panose="020F0502020204030204" pitchFamily="34" charset="0"/>
                <a:cs typeface="Times New Roman" panose="02020603050405020304" pitchFamily="18" charset="0"/>
              </a:rPr>
              <a:t>, </a:t>
            </a:r>
            <a:r>
              <a:rPr lang="en-ZA" sz="1100" dirty="0" err="1">
                <a:effectLst/>
                <a:latin typeface="Calibri" panose="020F0502020204030204" pitchFamily="34" charset="0"/>
                <a:ea typeface="Calibri" panose="020F0502020204030204" pitchFamily="34" charset="0"/>
                <a:cs typeface="Times New Roman" panose="02020603050405020304" pitchFamily="18" charset="0"/>
              </a:rPr>
              <a:t>Dorylaimus</a:t>
            </a:r>
            <a:r>
              <a:rPr lang="en-ZA" sz="1100" dirty="0">
                <a:effectLst/>
                <a:latin typeface="Calibri" panose="020F0502020204030204" pitchFamily="34" charset="0"/>
                <a:ea typeface="Calibri" panose="020F0502020204030204" pitchFamily="34" charset="0"/>
                <a:cs typeface="Times New Roman" panose="02020603050405020304" pitchFamily="18" charset="0"/>
              </a:rPr>
              <a:t>; (b) </a:t>
            </a:r>
            <a:r>
              <a:rPr lang="en-ZA" sz="1100" dirty="0" err="1">
                <a:effectLst/>
                <a:latin typeface="Calibri" panose="020F0502020204030204" pitchFamily="34" charset="0"/>
                <a:ea typeface="Calibri" panose="020F0502020204030204" pitchFamily="34" charset="0"/>
                <a:cs typeface="Times New Roman" panose="02020603050405020304" pitchFamily="18" charset="0"/>
              </a:rPr>
              <a:t>Mononchida</a:t>
            </a:r>
            <a:r>
              <a:rPr lang="en-ZA" sz="1100" dirty="0">
                <a:effectLst/>
                <a:latin typeface="Calibri" panose="020F0502020204030204" pitchFamily="34" charset="0"/>
                <a:ea typeface="Calibri" panose="020F0502020204030204" pitchFamily="34" charset="0"/>
                <a:cs typeface="Times New Roman" panose="02020603050405020304" pitchFamily="18" charset="0"/>
              </a:rPr>
              <a:t>: </a:t>
            </a:r>
            <a:r>
              <a:rPr lang="en-ZA" sz="1100" dirty="0" err="1">
                <a:effectLst/>
                <a:latin typeface="Calibri" panose="020F0502020204030204" pitchFamily="34" charset="0"/>
                <a:ea typeface="Calibri" panose="020F0502020204030204" pitchFamily="34" charset="0"/>
                <a:cs typeface="Times New Roman" panose="02020603050405020304" pitchFamily="18" charset="0"/>
              </a:rPr>
              <a:t>Mylonchulidae</a:t>
            </a:r>
            <a:r>
              <a:rPr lang="en-ZA" sz="1100" dirty="0">
                <a:effectLst/>
                <a:latin typeface="Calibri" panose="020F0502020204030204" pitchFamily="34" charset="0"/>
                <a:ea typeface="Calibri" panose="020F0502020204030204" pitchFamily="34" charset="0"/>
                <a:cs typeface="Times New Roman" panose="02020603050405020304" pitchFamily="18" charset="0"/>
              </a:rPr>
              <a:t>, </a:t>
            </a:r>
            <a:r>
              <a:rPr lang="en-ZA" sz="1100" i="1" dirty="0" err="1">
                <a:effectLst/>
                <a:latin typeface="Calibri" panose="020F0502020204030204" pitchFamily="34" charset="0"/>
                <a:ea typeface="Calibri" panose="020F0502020204030204" pitchFamily="34" charset="0"/>
                <a:cs typeface="Times New Roman" panose="02020603050405020304" pitchFamily="18" charset="0"/>
              </a:rPr>
              <a:t>Mylonchulus</a:t>
            </a:r>
            <a:r>
              <a:rPr lang="en-ZA" sz="1100" dirty="0">
                <a:effectLst/>
                <a:latin typeface="Calibri" panose="020F0502020204030204" pitchFamily="34" charset="0"/>
                <a:ea typeface="Calibri" panose="020F0502020204030204" pitchFamily="34" charset="0"/>
                <a:cs typeface="Times New Roman" panose="02020603050405020304" pitchFamily="18" charset="0"/>
              </a:rPr>
              <a:t>; (c) </a:t>
            </a:r>
            <a:r>
              <a:rPr lang="en-ZA" sz="1100" dirty="0" err="1">
                <a:effectLst/>
                <a:latin typeface="Calibri" panose="020F0502020204030204" pitchFamily="34" charset="0"/>
                <a:ea typeface="Calibri" panose="020F0502020204030204" pitchFamily="34" charset="0"/>
                <a:cs typeface="Times New Roman" panose="02020603050405020304" pitchFamily="18" charset="0"/>
              </a:rPr>
              <a:t>Chromadorida</a:t>
            </a:r>
            <a:r>
              <a:rPr lang="en-ZA" sz="1100" dirty="0">
                <a:effectLst/>
                <a:latin typeface="Calibri" panose="020F0502020204030204" pitchFamily="34" charset="0"/>
                <a:ea typeface="Calibri" panose="020F0502020204030204" pitchFamily="34" charset="0"/>
                <a:cs typeface="Times New Roman" panose="02020603050405020304" pitchFamily="18" charset="0"/>
              </a:rPr>
              <a:t>: </a:t>
            </a:r>
            <a:r>
              <a:rPr lang="en-ZA" sz="1100" dirty="0" err="1">
                <a:effectLst/>
                <a:latin typeface="Calibri" panose="020F0502020204030204" pitchFamily="34" charset="0"/>
                <a:ea typeface="Calibri" panose="020F0502020204030204" pitchFamily="34" charset="0"/>
                <a:cs typeface="Times New Roman" panose="02020603050405020304" pitchFamily="18" charset="0"/>
              </a:rPr>
              <a:t>Ethmolaimidae</a:t>
            </a:r>
            <a:r>
              <a:rPr lang="en-ZA" sz="1100" dirty="0">
                <a:effectLst/>
                <a:latin typeface="Calibri" panose="020F0502020204030204" pitchFamily="34" charset="0"/>
                <a:ea typeface="Calibri" panose="020F0502020204030204" pitchFamily="34" charset="0"/>
                <a:cs typeface="Times New Roman" panose="02020603050405020304" pitchFamily="18" charset="0"/>
              </a:rPr>
              <a:t>, </a:t>
            </a:r>
            <a:r>
              <a:rPr lang="en-ZA" sz="1100" i="1" dirty="0" err="1">
                <a:effectLst/>
                <a:latin typeface="Calibri" panose="020F0502020204030204" pitchFamily="34" charset="0"/>
                <a:ea typeface="Calibri" panose="020F0502020204030204" pitchFamily="34" charset="0"/>
                <a:cs typeface="Times New Roman" panose="02020603050405020304" pitchFamily="18" charset="0"/>
              </a:rPr>
              <a:t>Ethmolaimus</a:t>
            </a:r>
            <a:r>
              <a:rPr lang="en-ZA" sz="1100" dirty="0">
                <a:effectLst/>
                <a:latin typeface="Calibri" panose="020F0502020204030204" pitchFamily="34" charset="0"/>
                <a:ea typeface="Calibri" panose="020F0502020204030204" pitchFamily="34" charset="0"/>
                <a:cs typeface="Times New Roman" panose="02020603050405020304" pitchFamily="18" charset="0"/>
              </a:rPr>
              <a:t>; (d) </a:t>
            </a:r>
            <a:r>
              <a:rPr lang="en-ZA" sz="1100" dirty="0" err="1">
                <a:effectLst/>
                <a:latin typeface="Calibri" panose="020F0502020204030204" pitchFamily="34" charset="0"/>
                <a:ea typeface="Calibri" panose="020F0502020204030204" pitchFamily="34" charset="0"/>
                <a:cs typeface="Times New Roman" panose="02020603050405020304" pitchFamily="18" charset="0"/>
              </a:rPr>
              <a:t>Plectida</a:t>
            </a:r>
            <a:r>
              <a:rPr lang="en-ZA" sz="1100" dirty="0">
                <a:effectLst/>
                <a:latin typeface="Calibri" panose="020F0502020204030204" pitchFamily="34" charset="0"/>
                <a:ea typeface="Calibri" panose="020F0502020204030204" pitchFamily="34" charset="0"/>
                <a:cs typeface="Times New Roman" panose="02020603050405020304" pitchFamily="18" charset="0"/>
              </a:rPr>
              <a:t>: </a:t>
            </a:r>
            <a:r>
              <a:rPr lang="en-ZA" sz="1100" dirty="0" err="1">
                <a:effectLst/>
                <a:latin typeface="Calibri" panose="020F0502020204030204" pitchFamily="34" charset="0"/>
                <a:ea typeface="Calibri" panose="020F0502020204030204" pitchFamily="34" charset="0"/>
                <a:cs typeface="Times New Roman" panose="02020603050405020304" pitchFamily="18" charset="0"/>
              </a:rPr>
              <a:t>Plectidae</a:t>
            </a:r>
            <a:r>
              <a:rPr lang="en-ZA" sz="1100" dirty="0">
                <a:effectLst/>
                <a:latin typeface="Calibri" panose="020F0502020204030204" pitchFamily="34" charset="0"/>
                <a:ea typeface="Calibri" panose="020F0502020204030204" pitchFamily="34" charset="0"/>
                <a:cs typeface="Times New Roman" panose="02020603050405020304" pitchFamily="18" charset="0"/>
              </a:rPr>
              <a:t>, </a:t>
            </a:r>
            <a:r>
              <a:rPr lang="en-ZA" sz="1100" i="1" dirty="0" err="1">
                <a:effectLst/>
                <a:latin typeface="Calibri" panose="020F0502020204030204" pitchFamily="34" charset="0"/>
                <a:ea typeface="Calibri" panose="020F0502020204030204" pitchFamily="34" charset="0"/>
                <a:cs typeface="Times New Roman" panose="02020603050405020304" pitchFamily="18" charset="0"/>
              </a:rPr>
              <a:t>Plectus</a:t>
            </a:r>
            <a:r>
              <a:rPr lang="en-ZA" sz="1100" dirty="0">
                <a:effectLst/>
                <a:latin typeface="Calibri" panose="020F0502020204030204" pitchFamily="34" charset="0"/>
                <a:ea typeface="Calibri" panose="020F0502020204030204" pitchFamily="34" charset="0"/>
                <a:cs typeface="Times New Roman" panose="02020603050405020304" pitchFamily="18" charset="0"/>
              </a:rPr>
              <a:t>; (e) Tylenchina: Hoplolaimidae, </a:t>
            </a:r>
            <a:r>
              <a:rPr lang="en-ZA" sz="1100" i="1" dirty="0" err="1">
                <a:effectLst/>
                <a:latin typeface="Calibri" panose="020F0502020204030204" pitchFamily="34" charset="0"/>
                <a:ea typeface="Calibri" panose="020F0502020204030204" pitchFamily="34" charset="0"/>
                <a:cs typeface="Times New Roman" panose="02020603050405020304" pitchFamily="18" charset="0"/>
              </a:rPr>
              <a:t>Rotylenchus</a:t>
            </a:r>
            <a:r>
              <a:rPr lang="en-ZA" sz="1100" dirty="0">
                <a:effectLst/>
                <a:latin typeface="Calibri" panose="020F0502020204030204" pitchFamily="34" charset="0"/>
                <a:ea typeface="Calibri" panose="020F0502020204030204" pitchFamily="34" charset="0"/>
                <a:cs typeface="Times New Roman" panose="02020603050405020304" pitchFamily="18" charset="0"/>
              </a:rPr>
              <a:t>; (f) </a:t>
            </a:r>
            <a:r>
              <a:rPr lang="en-ZA" sz="1100" dirty="0" err="1">
                <a:effectLst/>
                <a:latin typeface="Calibri" panose="020F0502020204030204" pitchFamily="34" charset="0"/>
                <a:ea typeface="Calibri" panose="020F0502020204030204" pitchFamily="34" charset="0"/>
                <a:cs typeface="Times New Roman" panose="02020603050405020304" pitchFamily="18" charset="0"/>
              </a:rPr>
              <a:t>Rhabditina</a:t>
            </a:r>
            <a:r>
              <a:rPr lang="en-ZA" sz="1100" dirty="0">
                <a:effectLst/>
                <a:latin typeface="Calibri" panose="020F0502020204030204" pitchFamily="34" charset="0"/>
                <a:ea typeface="Calibri" panose="020F0502020204030204" pitchFamily="34" charset="0"/>
                <a:cs typeface="Times New Roman" panose="02020603050405020304" pitchFamily="18" charset="0"/>
              </a:rPr>
              <a:t>: Rhabditidae, </a:t>
            </a:r>
            <a:r>
              <a:rPr lang="en-ZA" sz="1100" i="1" dirty="0" err="1">
                <a:effectLst/>
                <a:latin typeface="Calibri" panose="020F0502020204030204" pitchFamily="34" charset="0"/>
                <a:ea typeface="Calibri" panose="020F0502020204030204" pitchFamily="34" charset="0"/>
                <a:cs typeface="Times New Roman" panose="02020603050405020304" pitchFamily="18" charset="0"/>
              </a:rPr>
              <a:t>Rhabditis</a:t>
            </a:r>
            <a:r>
              <a:rPr lang="en-ZA" sz="1100" i="1" dirty="0">
                <a:effectLst/>
                <a:latin typeface="Calibri" panose="020F0502020204030204" pitchFamily="34" charset="0"/>
                <a:ea typeface="Calibri" panose="020F0502020204030204" pitchFamily="34" charset="0"/>
                <a:cs typeface="Times New Roman" panose="02020603050405020304" pitchFamily="18" charset="0"/>
              </a:rPr>
              <a:t>. </a:t>
            </a:r>
            <a:r>
              <a:rPr lang="en-ZA" sz="1100" dirty="0">
                <a:effectLst/>
                <a:latin typeface="Calibri" panose="020F0502020204030204" pitchFamily="34" charset="0"/>
                <a:ea typeface="Calibri" panose="020F0502020204030204" pitchFamily="34" charset="0"/>
                <a:cs typeface="Times New Roman" panose="02020603050405020304" pitchFamily="18" charset="0"/>
              </a:rPr>
              <a:t>(</a:t>
            </a:r>
            <a:r>
              <a:rPr lang="en-ZA" sz="11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https://doi.org/10.1079/9781845933852.0001</a:t>
            </a:r>
            <a:r>
              <a:rPr lang="en-ZA" sz="1100" dirty="0">
                <a:effectLst/>
                <a:latin typeface="Calibri" panose="020F0502020204030204" pitchFamily="34" charset="0"/>
                <a:ea typeface="Calibri" panose="020F0502020204030204" pitchFamily="34" charset="0"/>
                <a:cs typeface="Times New Roman" panose="02020603050405020304" pitchFamily="18" charset="0"/>
              </a:rPr>
              <a:t>).</a:t>
            </a:r>
            <a:endParaRPr lang="en-ZA" sz="11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838169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A693A-F893-8B05-3DCC-D07F0B66D5AE}"/>
              </a:ext>
            </a:extLst>
          </p:cNvPr>
          <p:cNvSpPr>
            <a:spLocks noGrp="1"/>
          </p:cNvSpPr>
          <p:nvPr>
            <p:ph type="title"/>
          </p:nvPr>
        </p:nvSpPr>
        <p:spPr/>
        <p:txBody>
          <a:bodyPr>
            <a:normAutofit fontScale="90000"/>
          </a:bodyPr>
          <a:lstStyle/>
          <a:p>
            <a:r>
              <a:rPr lang="en-ZA" dirty="0"/>
              <a:t>Coloniser-persister (c-p) values</a:t>
            </a:r>
            <a:br>
              <a:rPr lang="en-ZA" dirty="0"/>
            </a:br>
            <a:br>
              <a:rPr lang="en-ZA" dirty="0"/>
            </a:br>
            <a:endParaRPr lang="en-GB" dirty="0"/>
          </a:p>
        </p:txBody>
      </p:sp>
      <p:sp>
        <p:nvSpPr>
          <p:cNvPr id="3" name="Content Placeholder 2">
            <a:extLst>
              <a:ext uri="{FF2B5EF4-FFF2-40B4-BE49-F238E27FC236}">
                <a16:creationId xmlns:a16="http://schemas.microsoft.com/office/drawing/2014/main" id="{3840A8A7-06D1-16CD-4E3D-C50AFD7C704F}"/>
              </a:ext>
            </a:extLst>
          </p:cNvPr>
          <p:cNvSpPr>
            <a:spLocks noGrp="1"/>
          </p:cNvSpPr>
          <p:nvPr>
            <p:ph idx="1"/>
          </p:nvPr>
        </p:nvSpPr>
        <p:spPr>
          <a:xfrm>
            <a:off x="628650" y="882951"/>
            <a:ext cx="6153150" cy="685399"/>
          </a:xfrm>
        </p:spPr>
        <p:txBody>
          <a:bodyPr>
            <a:normAutofit lnSpcReduction="10000"/>
          </a:bodyPr>
          <a:lstStyle/>
          <a:p>
            <a:pPr marL="0" indent="0">
              <a:buNone/>
            </a:pPr>
            <a:r>
              <a:rPr lang="en-ZA" dirty="0"/>
              <a:t>Ranging from 1 to 5, with associated life history characteristics and main nematode groups</a:t>
            </a:r>
            <a:endParaRPr lang="en-GB" dirty="0"/>
          </a:p>
        </p:txBody>
      </p:sp>
      <p:sp>
        <p:nvSpPr>
          <p:cNvPr id="4" name="Date Placeholder 3">
            <a:extLst>
              <a:ext uri="{FF2B5EF4-FFF2-40B4-BE49-F238E27FC236}">
                <a16:creationId xmlns:a16="http://schemas.microsoft.com/office/drawing/2014/main" id="{C34111AF-ED79-D22D-D6E3-DD1C4BDB92A8}"/>
              </a:ext>
            </a:extLst>
          </p:cNvPr>
          <p:cNvSpPr>
            <a:spLocks noGrp="1"/>
          </p:cNvSpPr>
          <p:nvPr>
            <p:ph type="dt" sz="half" idx="10"/>
          </p:nvPr>
        </p:nvSpPr>
        <p:spPr/>
        <p:txBody>
          <a:bodyPr/>
          <a:lstStyle/>
          <a:p>
            <a:fld id="{12F7DA21-AE68-4C04-966D-F19EED3EBA5A}" type="datetime1">
              <a:rPr lang="en-US" smtClean="0"/>
              <a:t>7/29/2024</a:t>
            </a:fld>
            <a:endParaRPr lang="en-US" dirty="0"/>
          </a:p>
        </p:txBody>
      </p:sp>
      <p:sp>
        <p:nvSpPr>
          <p:cNvPr id="5" name="Footer Placeholder 4">
            <a:extLst>
              <a:ext uri="{FF2B5EF4-FFF2-40B4-BE49-F238E27FC236}">
                <a16:creationId xmlns:a16="http://schemas.microsoft.com/office/drawing/2014/main" id="{F70F1939-6523-D9E2-0494-958E022557FA}"/>
              </a:ext>
            </a:extLst>
          </p:cNvPr>
          <p:cNvSpPr>
            <a:spLocks noGrp="1"/>
          </p:cNvSpPr>
          <p:nvPr>
            <p:ph type="ftr" sz="quarter" idx="11"/>
          </p:nvPr>
        </p:nvSpPr>
        <p:spPr/>
        <p:txBody>
          <a:bodyPr/>
          <a:lstStyle/>
          <a:p>
            <a:r>
              <a:rPr lang="en-US"/>
              <a:t>Module 8: Bioindicators</a:t>
            </a:r>
            <a:endParaRPr lang="en-US" dirty="0"/>
          </a:p>
        </p:txBody>
      </p:sp>
      <p:sp>
        <p:nvSpPr>
          <p:cNvPr id="6" name="Slide Number Placeholder 5">
            <a:extLst>
              <a:ext uri="{FF2B5EF4-FFF2-40B4-BE49-F238E27FC236}">
                <a16:creationId xmlns:a16="http://schemas.microsoft.com/office/drawing/2014/main" id="{FEF5F0B2-DDF4-2210-1152-8DD1D7D9106E}"/>
              </a:ext>
            </a:extLst>
          </p:cNvPr>
          <p:cNvSpPr>
            <a:spLocks noGrp="1"/>
          </p:cNvSpPr>
          <p:nvPr>
            <p:ph type="sldNum" sz="quarter" idx="12"/>
          </p:nvPr>
        </p:nvSpPr>
        <p:spPr/>
        <p:txBody>
          <a:bodyPr/>
          <a:lstStyle/>
          <a:p>
            <a:fld id="{D3CC3B2F-BA26-43A5-94FC-6FDB11EEF012}" type="slidenum">
              <a:rPr lang="en-US" smtClean="0"/>
              <a:t>11</a:t>
            </a:fld>
            <a:endParaRPr lang="en-US"/>
          </a:p>
        </p:txBody>
      </p:sp>
      <p:pic>
        <p:nvPicPr>
          <p:cNvPr id="7" name="Picture 6">
            <a:extLst>
              <a:ext uri="{FF2B5EF4-FFF2-40B4-BE49-F238E27FC236}">
                <a16:creationId xmlns:a16="http://schemas.microsoft.com/office/drawing/2014/main" id="{1A64AA49-F4EB-35A4-58B7-2CBBB96C3339}"/>
              </a:ext>
            </a:extLst>
          </p:cNvPr>
          <p:cNvPicPr>
            <a:picLocks noChangeAspect="1"/>
          </p:cNvPicPr>
          <p:nvPr/>
        </p:nvPicPr>
        <p:blipFill>
          <a:blip r:embed="rId2"/>
          <a:stretch>
            <a:fillRect/>
          </a:stretch>
        </p:blipFill>
        <p:spPr>
          <a:xfrm>
            <a:off x="1447801" y="1690689"/>
            <a:ext cx="5184559" cy="4581446"/>
          </a:xfrm>
          <a:prstGeom prst="rect">
            <a:avLst/>
          </a:prstGeom>
        </p:spPr>
      </p:pic>
      <p:sp>
        <p:nvSpPr>
          <p:cNvPr id="8" name="Rectangle 7"/>
          <p:cNvSpPr/>
          <p:nvPr/>
        </p:nvSpPr>
        <p:spPr>
          <a:xfrm>
            <a:off x="5343361" y="6278959"/>
            <a:ext cx="2216954" cy="276999"/>
          </a:xfrm>
          <a:prstGeom prst="rect">
            <a:avLst/>
          </a:prstGeom>
        </p:spPr>
        <p:txBody>
          <a:bodyPr wrap="none">
            <a:spAutoFit/>
          </a:bodyPr>
          <a:lstStyle/>
          <a:p>
            <a:r>
              <a:rPr lang="en-ZA" sz="1200" dirty="0">
                <a:latin typeface="Calibri" panose="020F0502020204030204" pitchFamily="34" charset="0"/>
                <a:ea typeface="Calibri" panose="020F0502020204030204" pitchFamily="34" charset="0"/>
                <a:cs typeface="Times New Roman" panose="02020603050405020304" pitchFamily="18" charset="0"/>
              </a:rPr>
              <a:t>(Illustration credit: </a:t>
            </a:r>
            <a:r>
              <a:rPr lang="en-ZA" sz="1200" dirty="0" err="1">
                <a:latin typeface="Calibri" panose="020F0502020204030204" pitchFamily="34" charset="0"/>
                <a:ea typeface="Calibri" panose="020F0502020204030204" pitchFamily="34" charset="0"/>
                <a:cs typeface="Times New Roman" panose="02020603050405020304" pitchFamily="18" charset="0"/>
              </a:rPr>
              <a:t>Zullini</a:t>
            </a:r>
            <a:r>
              <a:rPr lang="en-ZA" sz="1200" dirty="0">
                <a:latin typeface="Calibri" panose="020F0502020204030204" pitchFamily="34" charset="0"/>
                <a:ea typeface="Calibri" panose="020F0502020204030204" pitchFamily="34" charset="0"/>
                <a:cs typeface="Times New Roman" panose="02020603050405020304" pitchFamily="18" charset="0"/>
              </a:rPr>
              <a:t>, 2022) </a:t>
            </a:r>
            <a:endParaRPr lang="en-US" sz="1200" dirty="0"/>
          </a:p>
        </p:txBody>
      </p:sp>
    </p:spTree>
    <p:extLst>
      <p:ext uri="{BB962C8B-B14F-4D97-AF65-F5344CB8AC3E}">
        <p14:creationId xmlns:p14="http://schemas.microsoft.com/office/powerpoint/2010/main" val="2452350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2F7DA21-AE68-4C04-966D-F19EED3EBA5A}" type="datetime1">
              <a:rPr lang="en-US" smtClean="0"/>
              <a:t>7/29/2024</a:t>
            </a:fld>
            <a:endParaRPr lang="en-US" dirty="0"/>
          </a:p>
        </p:txBody>
      </p:sp>
      <p:sp>
        <p:nvSpPr>
          <p:cNvPr id="5" name="Footer Placeholder 4"/>
          <p:cNvSpPr>
            <a:spLocks noGrp="1"/>
          </p:cNvSpPr>
          <p:nvPr>
            <p:ph type="ftr" sz="quarter" idx="11"/>
          </p:nvPr>
        </p:nvSpPr>
        <p:spPr/>
        <p:txBody>
          <a:bodyPr/>
          <a:lstStyle/>
          <a:p>
            <a:r>
              <a:rPr lang="en-US"/>
              <a:t>Module 8: Bioindicators</a:t>
            </a:r>
            <a:endParaRPr lang="en-US" dirty="0"/>
          </a:p>
        </p:txBody>
      </p:sp>
      <p:sp>
        <p:nvSpPr>
          <p:cNvPr id="6" name="Slide Number Placeholder 5"/>
          <p:cNvSpPr>
            <a:spLocks noGrp="1"/>
          </p:cNvSpPr>
          <p:nvPr>
            <p:ph type="sldNum" sz="quarter" idx="12"/>
          </p:nvPr>
        </p:nvSpPr>
        <p:spPr/>
        <p:txBody>
          <a:bodyPr/>
          <a:lstStyle/>
          <a:p>
            <a:fld id="{D3CC3B2F-BA26-43A5-94FC-6FDB11EEF012}" type="slidenum">
              <a:rPr lang="en-US" smtClean="0"/>
              <a:t>12</a:t>
            </a:fld>
            <a:endParaRPr lang="en-US" dirty="0"/>
          </a:p>
        </p:txBody>
      </p:sp>
      <p:cxnSp>
        <p:nvCxnSpPr>
          <p:cNvPr id="7" name="Straight Connector 6">
            <a:extLst>
              <a:ext uri="{FF2B5EF4-FFF2-40B4-BE49-F238E27FC236}">
                <a16:creationId xmlns:a16="http://schemas.microsoft.com/office/drawing/2014/main" id="{0919AC2A-8D47-6B8F-B2E2-C4A96002176A}"/>
              </a:ext>
            </a:extLst>
          </p:cNvPr>
          <p:cNvCxnSpPr>
            <a:stCxn id="10" idx="6"/>
            <a:endCxn id="13" idx="2"/>
          </p:cNvCxnSpPr>
          <p:nvPr/>
        </p:nvCxnSpPr>
        <p:spPr>
          <a:xfrm flipV="1">
            <a:off x="1889738" y="2847660"/>
            <a:ext cx="4735274" cy="35743"/>
          </a:xfrm>
          <a:prstGeom prst="line">
            <a:avLst/>
          </a:prstGeom>
          <a:ln w="31750"/>
        </p:spPr>
        <p:style>
          <a:lnRef idx="1">
            <a:schemeClr val="accent6"/>
          </a:lnRef>
          <a:fillRef idx="0">
            <a:schemeClr val="accent6"/>
          </a:fillRef>
          <a:effectRef idx="0">
            <a:schemeClr val="accent6"/>
          </a:effectRef>
          <a:fontRef idx="minor">
            <a:schemeClr val="tx1"/>
          </a:fontRef>
        </p:style>
      </p:cxnSp>
      <p:sp>
        <p:nvSpPr>
          <p:cNvPr id="8" name="Google Shape;301;p41"/>
          <p:cNvSpPr txBox="1"/>
          <p:nvPr/>
        </p:nvSpPr>
        <p:spPr>
          <a:xfrm>
            <a:off x="1434690" y="419829"/>
            <a:ext cx="5399292" cy="715800"/>
          </a:xfrm>
          <a:prstGeom prst="rect">
            <a:avLst/>
          </a:prstGeom>
          <a:solidFill>
            <a:schemeClr val="bg1"/>
          </a:solid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3600" dirty="0">
                <a:solidFill>
                  <a:srgbClr val="1D63C8"/>
                </a:solidFill>
                <a:latin typeface="Times New Roman" panose="02020603050405020304" pitchFamily="18" charset="0"/>
                <a:ea typeface="Oswald"/>
                <a:cs typeface="Times New Roman" panose="02020603050405020304" pitchFamily="18" charset="0"/>
                <a:sym typeface="Oswald"/>
              </a:rPr>
              <a:t>  </a:t>
            </a:r>
            <a:r>
              <a:rPr lang="en" sz="3600" b="1" dirty="0">
                <a:solidFill>
                  <a:srgbClr val="1D63C8"/>
                </a:solidFill>
                <a:latin typeface="+mj-lt"/>
                <a:ea typeface="Oswald"/>
                <a:cs typeface="Times New Roman" panose="02020603050405020304" pitchFamily="18" charset="0"/>
                <a:sym typeface="Oswald"/>
              </a:rPr>
              <a:t>C-P score at fingertips</a:t>
            </a:r>
            <a:endParaRPr sz="3600" b="1" dirty="0">
              <a:solidFill>
                <a:srgbClr val="1D63C8"/>
              </a:solidFill>
              <a:latin typeface="+mj-lt"/>
              <a:ea typeface="Oswald"/>
              <a:cs typeface="Times New Roman" panose="02020603050405020304" pitchFamily="18" charset="0"/>
              <a:sym typeface="Oswald"/>
            </a:endParaRPr>
          </a:p>
        </p:txBody>
      </p:sp>
      <p:sp>
        <p:nvSpPr>
          <p:cNvPr id="10" name="Oval 9">
            <a:extLst>
              <a:ext uri="{FF2B5EF4-FFF2-40B4-BE49-F238E27FC236}">
                <a16:creationId xmlns:a16="http://schemas.microsoft.com/office/drawing/2014/main" id="{13E6FAC3-E2EB-CAC4-908E-1813E4812B59}"/>
              </a:ext>
            </a:extLst>
          </p:cNvPr>
          <p:cNvSpPr/>
          <p:nvPr/>
        </p:nvSpPr>
        <p:spPr>
          <a:xfrm>
            <a:off x="801789" y="2361195"/>
            <a:ext cx="1087949" cy="1044416"/>
          </a:xfrm>
          <a:prstGeom prst="ellipse">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x-none" sz="2000" b="1" dirty="0"/>
              <a:t>C-P1</a:t>
            </a:r>
            <a:endParaRPr lang="x-none" sz="1050" b="1" dirty="0"/>
          </a:p>
        </p:txBody>
      </p:sp>
      <p:sp>
        <p:nvSpPr>
          <p:cNvPr id="11" name="Oval 10">
            <a:extLst>
              <a:ext uri="{FF2B5EF4-FFF2-40B4-BE49-F238E27FC236}">
                <a16:creationId xmlns:a16="http://schemas.microsoft.com/office/drawing/2014/main" id="{CC3608D9-81CF-7E5B-3D27-75A695C30F7D}"/>
              </a:ext>
            </a:extLst>
          </p:cNvPr>
          <p:cNvSpPr/>
          <p:nvPr/>
        </p:nvSpPr>
        <p:spPr>
          <a:xfrm>
            <a:off x="3747835" y="2304255"/>
            <a:ext cx="1087949" cy="1042039"/>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x-none" sz="2000" b="1" dirty="0"/>
              <a:t>C-P3</a:t>
            </a:r>
          </a:p>
        </p:txBody>
      </p:sp>
      <p:sp>
        <p:nvSpPr>
          <p:cNvPr id="12" name="Oval 11">
            <a:extLst>
              <a:ext uri="{FF2B5EF4-FFF2-40B4-BE49-F238E27FC236}">
                <a16:creationId xmlns:a16="http://schemas.microsoft.com/office/drawing/2014/main" id="{041F15EB-3BDB-8C90-8962-3F3611D4D34B}"/>
              </a:ext>
            </a:extLst>
          </p:cNvPr>
          <p:cNvSpPr/>
          <p:nvPr/>
        </p:nvSpPr>
        <p:spPr>
          <a:xfrm>
            <a:off x="2274812" y="2347931"/>
            <a:ext cx="1087949" cy="1057680"/>
          </a:xfrm>
          <a:prstGeom prst="ellipse">
            <a:avLst/>
          </a:prstGeom>
          <a:solidFill>
            <a:schemeClr val="bg1">
              <a:lumMod val="9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x-none" sz="2000" b="1" dirty="0"/>
              <a:t>C-P2</a:t>
            </a:r>
          </a:p>
        </p:txBody>
      </p:sp>
      <p:sp>
        <p:nvSpPr>
          <p:cNvPr id="13" name="Oval 12">
            <a:extLst>
              <a:ext uri="{FF2B5EF4-FFF2-40B4-BE49-F238E27FC236}">
                <a16:creationId xmlns:a16="http://schemas.microsoft.com/office/drawing/2014/main" id="{EAC46E1F-B014-D148-A269-ACC5592CE827}"/>
              </a:ext>
            </a:extLst>
          </p:cNvPr>
          <p:cNvSpPr/>
          <p:nvPr/>
        </p:nvSpPr>
        <p:spPr>
          <a:xfrm>
            <a:off x="6625012" y="2288615"/>
            <a:ext cx="1087949" cy="1118089"/>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x-none" sz="2000" b="1" dirty="0"/>
              <a:t>C-P5</a:t>
            </a:r>
          </a:p>
        </p:txBody>
      </p:sp>
      <p:sp>
        <p:nvSpPr>
          <p:cNvPr id="14" name="Oval 13">
            <a:extLst>
              <a:ext uri="{FF2B5EF4-FFF2-40B4-BE49-F238E27FC236}">
                <a16:creationId xmlns:a16="http://schemas.microsoft.com/office/drawing/2014/main" id="{F4ADC6BD-31CD-B519-7575-D3C52A0D37F9}"/>
              </a:ext>
            </a:extLst>
          </p:cNvPr>
          <p:cNvSpPr/>
          <p:nvPr/>
        </p:nvSpPr>
        <p:spPr>
          <a:xfrm>
            <a:off x="5178886" y="2304255"/>
            <a:ext cx="1087949" cy="1086811"/>
          </a:xfrm>
          <a:prstGeom prst="ellipse">
            <a:avLst/>
          </a:prstGeom>
          <a:solidFill>
            <a:schemeClr val="bg1">
              <a:lumMod val="9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x-none" sz="2000" b="1" dirty="0"/>
              <a:t>C-P4</a:t>
            </a:r>
          </a:p>
        </p:txBody>
      </p:sp>
      <p:pic>
        <p:nvPicPr>
          <p:cNvPr id="15" name="Picture 14">
            <a:extLst>
              <a:ext uri="{FF2B5EF4-FFF2-40B4-BE49-F238E27FC236}">
                <a16:creationId xmlns:a16="http://schemas.microsoft.com/office/drawing/2014/main" id="{C8772663-80BD-DB4B-96D6-F6BA267BBF27}"/>
              </a:ext>
            </a:extLst>
          </p:cNvPr>
          <p:cNvPicPr>
            <a:picLocks noChangeAspect="1"/>
          </p:cNvPicPr>
          <p:nvPr/>
        </p:nvPicPr>
        <p:blipFill>
          <a:blip r:embed="rId2" cstate="email">
            <a:alphaModFix amt="70000"/>
            <a:duotone>
              <a:prstClr val="black"/>
              <a:srgbClr val="D9C3A5">
                <a:tint val="50000"/>
                <a:satMod val="180000"/>
              </a:srgbClr>
            </a:duotone>
            <a:extLst>
              <a:ext uri="{28A0092B-C50C-407E-A947-70E740481C1C}">
                <a14:useLocalDpi xmlns:a14="http://schemas.microsoft.com/office/drawing/2010/main"/>
              </a:ext>
            </a:extLst>
          </a:blip>
          <a:stretch>
            <a:fillRect/>
          </a:stretch>
        </p:blipFill>
        <p:spPr>
          <a:xfrm>
            <a:off x="118648" y="3794059"/>
            <a:ext cx="288580" cy="288580"/>
          </a:xfrm>
          <a:prstGeom prst="rect">
            <a:avLst/>
          </a:prstGeom>
        </p:spPr>
      </p:pic>
      <p:pic>
        <p:nvPicPr>
          <p:cNvPr id="16" name="Picture 15">
            <a:extLst>
              <a:ext uri="{FF2B5EF4-FFF2-40B4-BE49-F238E27FC236}">
                <a16:creationId xmlns:a16="http://schemas.microsoft.com/office/drawing/2014/main" id="{639B1B6A-EFD9-5F2D-4701-4479AA21C59E}"/>
              </a:ext>
            </a:extLst>
          </p:cNvPr>
          <p:cNvPicPr>
            <a:picLocks noChangeAspect="1"/>
          </p:cNvPicPr>
          <p:nvPr/>
        </p:nvPicPr>
        <p:blipFill>
          <a:blip r:embed="rId2" cstate="email">
            <a:alphaModFix amt="70000"/>
            <a:duotone>
              <a:prstClr val="black"/>
              <a:srgbClr val="D9C3A5">
                <a:tint val="50000"/>
                <a:satMod val="180000"/>
              </a:srgbClr>
            </a:duotone>
            <a:extLst>
              <a:ext uri="{28A0092B-C50C-407E-A947-70E740481C1C}">
                <a14:useLocalDpi xmlns:a14="http://schemas.microsoft.com/office/drawing/2010/main"/>
              </a:ext>
            </a:extLst>
          </a:blip>
          <a:stretch>
            <a:fillRect/>
          </a:stretch>
        </p:blipFill>
        <p:spPr>
          <a:xfrm>
            <a:off x="115298" y="3263493"/>
            <a:ext cx="478936" cy="478936"/>
          </a:xfrm>
          <a:prstGeom prst="rect">
            <a:avLst/>
          </a:prstGeom>
        </p:spPr>
      </p:pic>
      <p:pic>
        <p:nvPicPr>
          <p:cNvPr id="18" name="Google Shape;309;p41">
            <a:extLst>
              <a:ext uri="{FF2B5EF4-FFF2-40B4-BE49-F238E27FC236}">
                <a16:creationId xmlns:a16="http://schemas.microsoft.com/office/drawing/2014/main" id="{17963E0D-4B8F-4307-8CFD-B967738262D2}"/>
              </a:ext>
            </a:extLst>
          </p:cNvPr>
          <p:cNvPicPr preferRelativeResize="0"/>
          <p:nvPr/>
        </p:nvPicPr>
        <p:blipFill>
          <a:blip r:embed="rId3" cstate="email">
            <a:alphaModFix/>
            <a:extLst>
              <a:ext uri="{BEBA8EAE-BF5A-486C-A8C5-ECC9F3942E4B}">
                <a14:imgProps xmlns:a14="http://schemas.microsoft.com/office/drawing/2010/main">
                  <a14:imgLayer r:embed="rId4">
                    <a14:imgEffect>
                      <a14:backgroundRemoval t="10000" b="90000" l="10000" r="90000">
                        <a14:foregroundMark x1="68750" y1="28800" x2="29464" y2="49600"/>
                        <a14:foregroundMark x1="29464" y1="49600" x2="71429" y2="33600"/>
                        <a14:foregroundMark x1="71429" y1="33600" x2="65179" y2="25600"/>
                        <a14:backgroundMark x1="6250" y1="52000" x2="24107" y2="15200"/>
                        <a14:backgroundMark x1="59886" y1="13314" x2="69643" y2="12800"/>
                        <a14:backgroundMark x1="24107" y1="15200" x2="59763" y2="13321"/>
                        <a14:backgroundMark x1="77555" y1="22769" x2="98214" y2="48800"/>
                        <a14:backgroundMark x1="69643" y1="12800" x2="76931" y2="21982"/>
                        <a14:backgroundMark x1="98214" y1="48800" x2="60714" y2="79200"/>
                        <a14:backgroundMark x1="60714" y1="79200" x2="16071" y2="70400"/>
                        <a14:backgroundMark x1="16071" y1="70400" x2="5357" y2="40800"/>
                      </a14:backgroundRemoval>
                    </a14:imgEffect>
                  </a14:imgLayer>
                </a14:imgProps>
              </a:ext>
              <a:ext uri="{28A0092B-C50C-407E-A947-70E740481C1C}">
                <a14:useLocalDpi xmlns:a14="http://schemas.microsoft.com/office/drawing/2010/main"/>
              </a:ext>
            </a:extLst>
          </a:blip>
          <a:stretch>
            <a:fillRect/>
          </a:stretch>
        </p:blipFill>
        <p:spPr>
          <a:xfrm rot="18135172">
            <a:off x="557003" y="4264713"/>
            <a:ext cx="755584" cy="1056971"/>
          </a:xfrm>
          <a:prstGeom prst="rect">
            <a:avLst/>
          </a:prstGeom>
          <a:noFill/>
          <a:ln>
            <a:noFill/>
          </a:ln>
        </p:spPr>
      </p:pic>
      <p:pic>
        <p:nvPicPr>
          <p:cNvPr id="19" name="Google Shape;303;p41">
            <a:extLst>
              <a:ext uri="{FF2B5EF4-FFF2-40B4-BE49-F238E27FC236}">
                <a16:creationId xmlns:a16="http://schemas.microsoft.com/office/drawing/2014/main" id="{628E4325-5C3F-5B7D-33EA-9C98A5D6BC9F}"/>
              </a:ext>
            </a:extLst>
          </p:cNvPr>
          <p:cNvPicPr preferRelativeResize="0"/>
          <p:nvPr/>
        </p:nvPicPr>
        <p:blipFill>
          <a:blip r:embed="rId5" cstate="email">
            <a:alphaModFix amt="85000"/>
            <a:extLst>
              <a:ext uri="{BEBA8EAE-BF5A-486C-A8C5-ECC9F3942E4B}">
                <a14:imgProps xmlns:a14="http://schemas.microsoft.com/office/drawing/2010/main">
                  <a14:imgLayer r:embed="rId6">
                    <a14:imgEffect>
                      <a14:backgroundRemoval t="10000" b="90000" l="10000" r="90000">
                        <a14:foregroundMark x1="69403" y1="34545" x2="33582" y2="45455"/>
                        <a14:foregroundMark x1="33582" y1="45455" x2="70896" y2="36364"/>
                        <a14:foregroundMark x1="70896" y1="36364" x2="33582" y2="41818"/>
                        <a14:foregroundMark x1="33582" y1="41818" x2="50746" y2="63030"/>
                        <a14:backgroundMark x1="14179" y1="56364" x2="14925" y2="21212"/>
                        <a14:backgroundMark x1="14925" y1="21212" x2="51493" y2="6667"/>
                        <a14:backgroundMark x1="51493" y1="6667" x2="83582" y2="23636"/>
                        <a14:backgroundMark x1="83582" y1="23636" x2="87313" y2="55152"/>
                        <a14:backgroundMark x1="87313" y1="55152" x2="50746" y2="73333"/>
                        <a14:backgroundMark x1="50746" y1="73333" x2="16418" y2="57576"/>
                        <a14:backgroundMark x1="16418" y1="57576" x2="13433" y2="50303"/>
                      </a14:backgroundRemoval>
                    </a14:imgEffect>
                  </a14:imgLayer>
                </a14:imgProps>
              </a:ext>
              <a:ext uri="{28A0092B-C50C-407E-A947-70E740481C1C}">
                <a14:useLocalDpi xmlns:a14="http://schemas.microsoft.com/office/drawing/2010/main"/>
              </a:ext>
            </a:extLst>
          </a:blip>
          <a:stretch>
            <a:fillRect/>
          </a:stretch>
        </p:blipFill>
        <p:spPr>
          <a:xfrm rot="18568199">
            <a:off x="166761" y="4099567"/>
            <a:ext cx="1003792" cy="1366020"/>
          </a:xfrm>
          <a:prstGeom prst="rect">
            <a:avLst/>
          </a:prstGeom>
          <a:noFill/>
          <a:ln>
            <a:noFill/>
          </a:ln>
        </p:spPr>
      </p:pic>
      <p:pic>
        <p:nvPicPr>
          <p:cNvPr id="20" name="Google Shape;307;p41">
            <a:extLst>
              <a:ext uri="{FF2B5EF4-FFF2-40B4-BE49-F238E27FC236}">
                <a16:creationId xmlns:a16="http://schemas.microsoft.com/office/drawing/2014/main" id="{91FCD0B1-F839-C8F2-0C82-505A8D511DF6}"/>
              </a:ext>
            </a:extLst>
          </p:cNvPr>
          <p:cNvPicPr preferRelativeResize="0"/>
          <p:nvPr/>
        </p:nvPicPr>
        <p:blipFill>
          <a:blip r:embed="rId7" cstate="email">
            <a:alphaModFix amt="70000"/>
            <a:extLst>
              <a:ext uri="{BEBA8EAE-BF5A-486C-A8C5-ECC9F3942E4B}">
                <a14:imgProps xmlns:a14="http://schemas.microsoft.com/office/drawing/2010/main">
                  <a14:imgLayer r:embed="rId8">
                    <a14:imgEffect>
                      <a14:backgroundRemoval t="10000" b="90000" l="10000" r="90000">
                        <a14:foregroundMark x1="30744" y1="56722" x2="12097" y2="39205"/>
                        <a14:foregroundMark x1="12097" y1="39205" x2="49194" y2="23295"/>
                        <a14:foregroundMark x1="49194" y1="23295" x2="52199" y2="52943"/>
                        <a14:backgroundMark x1="1613" y1="43750" x2="12903" y2="14773"/>
                        <a14:backgroundMark x1="12903" y1="14773" x2="51613" y2="6250"/>
                        <a14:backgroundMark x1="51613" y1="6250" x2="85484" y2="29545"/>
                        <a14:backgroundMark x1="85484" y1="29545" x2="75806" y2="57955"/>
                        <a14:backgroundMark x1="75806" y1="57955" x2="33871" y2="65341"/>
                        <a14:backgroundMark x1="33871" y1="65341" x2="3226" y2="45455"/>
                        <a14:backgroundMark x1="3226" y1="45455" x2="3226" y2="45455"/>
                      </a14:backgroundRemoval>
                    </a14:imgEffect>
                  </a14:imgLayer>
                </a14:imgProps>
              </a:ext>
              <a:ext uri="{28A0092B-C50C-407E-A947-70E740481C1C}">
                <a14:useLocalDpi xmlns:a14="http://schemas.microsoft.com/office/drawing/2010/main"/>
              </a:ext>
            </a:extLst>
          </a:blip>
          <a:stretch>
            <a:fillRect/>
          </a:stretch>
        </p:blipFill>
        <p:spPr>
          <a:xfrm rot="18600888">
            <a:off x="6763996" y="4280132"/>
            <a:ext cx="1300361" cy="1931656"/>
          </a:xfrm>
          <a:prstGeom prst="rect">
            <a:avLst/>
          </a:prstGeom>
          <a:noFill/>
          <a:ln>
            <a:noFill/>
          </a:ln>
        </p:spPr>
      </p:pic>
      <p:pic>
        <p:nvPicPr>
          <p:cNvPr id="21" name="Google Shape;303;p41">
            <a:extLst>
              <a:ext uri="{FF2B5EF4-FFF2-40B4-BE49-F238E27FC236}">
                <a16:creationId xmlns:a16="http://schemas.microsoft.com/office/drawing/2014/main" id="{7F8BC43B-A3E1-3111-5DA6-404DEE1104D8}"/>
              </a:ext>
            </a:extLst>
          </p:cNvPr>
          <p:cNvPicPr preferRelativeResize="0"/>
          <p:nvPr/>
        </p:nvPicPr>
        <p:blipFill>
          <a:blip r:embed="rId5" cstate="email">
            <a:alphaModFix amt="85000"/>
            <a:extLst>
              <a:ext uri="{BEBA8EAE-BF5A-486C-A8C5-ECC9F3942E4B}">
                <a14:imgProps xmlns:a14="http://schemas.microsoft.com/office/drawing/2010/main">
                  <a14:imgLayer r:embed="rId6">
                    <a14:imgEffect>
                      <a14:backgroundRemoval t="10000" b="90000" l="10000" r="90000">
                        <a14:foregroundMark x1="69403" y1="34545" x2="33582" y2="45455"/>
                        <a14:foregroundMark x1="33582" y1="45455" x2="70896" y2="36364"/>
                        <a14:foregroundMark x1="70896" y1="36364" x2="33582" y2="41818"/>
                        <a14:foregroundMark x1="33582" y1="41818" x2="50746" y2="63030"/>
                        <a14:backgroundMark x1="14179" y1="56364" x2="14925" y2="21212"/>
                        <a14:backgroundMark x1="14925" y1="21212" x2="51493" y2="6667"/>
                        <a14:backgroundMark x1="51493" y1="6667" x2="83582" y2="23636"/>
                        <a14:backgroundMark x1="83582" y1="23636" x2="87313" y2="55152"/>
                        <a14:backgroundMark x1="87313" y1="55152" x2="50746" y2="73333"/>
                        <a14:backgroundMark x1="50746" y1="73333" x2="16418" y2="57576"/>
                        <a14:backgroundMark x1="16418" y1="57576" x2="13433" y2="50303"/>
                      </a14:backgroundRemoval>
                    </a14:imgEffect>
                  </a14:imgLayer>
                </a14:imgProps>
              </a:ext>
              <a:ext uri="{28A0092B-C50C-407E-A947-70E740481C1C}">
                <a14:useLocalDpi xmlns:a14="http://schemas.microsoft.com/office/drawing/2010/main"/>
              </a:ext>
            </a:extLst>
          </a:blip>
          <a:stretch>
            <a:fillRect/>
          </a:stretch>
        </p:blipFill>
        <p:spPr>
          <a:xfrm rot="18568199">
            <a:off x="146068" y="4256413"/>
            <a:ext cx="1003792" cy="1366020"/>
          </a:xfrm>
          <a:prstGeom prst="rect">
            <a:avLst/>
          </a:prstGeom>
          <a:noFill/>
          <a:ln>
            <a:noFill/>
          </a:ln>
        </p:spPr>
      </p:pic>
      <p:pic>
        <p:nvPicPr>
          <p:cNvPr id="22" name="Google Shape;303;p41">
            <a:extLst>
              <a:ext uri="{FF2B5EF4-FFF2-40B4-BE49-F238E27FC236}">
                <a16:creationId xmlns:a16="http://schemas.microsoft.com/office/drawing/2014/main" id="{A3BF92DB-7B98-4E84-CD91-069798066512}"/>
              </a:ext>
            </a:extLst>
          </p:cNvPr>
          <p:cNvPicPr preferRelativeResize="0"/>
          <p:nvPr/>
        </p:nvPicPr>
        <p:blipFill>
          <a:blip r:embed="rId5" cstate="email">
            <a:alphaModFix amt="85000"/>
            <a:extLst>
              <a:ext uri="{BEBA8EAE-BF5A-486C-A8C5-ECC9F3942E4B}">
                <a14:imgProps xmlns:a14="http://schemas.microsoft.com/office/drawing/2010/main">
                  <a14:imgLayer r:embed="rId6">
                    <a14:imgEffect>
                      <a14:backgroundRemoval t="10000" b="90000" l="10000" r="90000">
                        <a14:foregroundMark x1="69403" y1="34545" x2="33582" y2="45455"/>
                        <a14:foregroundMark x1="33582" y1="45455" x2="70896" y2="36364"/>
                        <a14:foregroundMark x1="70896" y1="36364" x2="33582" y2="41818"/>
                        <a14:foregroundMark x1="33582" y1="41818" x2="50746" y2="63030"/>
                        <a14:backgroundMark x1="14179" y1="56364" x2="14925" y2="21212"/>
                        <a14:backgroundMark x1="14925" y1="21212" x2="51493" y2="6667"/>
                        <a14:backgroundMark x1="51493" y1="6667" x2="83582" y2="23636"/>
                        <a14:backgroundMark x1="83582" y1="23636" x2="87313" y2="55152"/>
                        <a14:backgroundMark x1="87313" y1="55152" x2="50746" y2="73333"/>
                        <a14:backgroundMark x1="50746" y1="73333" x2="16418" y2="57576"/>
                        <a14:backgroundMark x1="16418" y1="57576" x2="13433" y2="50303"/>
                      </a14:backgroundRemoval>
                    </a14:imgEffect>
                  </a14:imgLayer>
                </a14:imgProps>
              </a:ext>
              <a:ext uri="{28A0092B-C50C-407E-A947-70E740481C1C}">
                <a14:useLocalDpi xmlns:a14="http://schemas.microsoft.com/office/drawing/2010/main"/>
              </a:ext>
            </a:extLst>
          </a:blip>
          <a:stretch>
            <a:fillRect/>
          </a:stretch>
        </p:blipFill>
        <p:spPr>
          <a:xfrm rot="18568199">
            <a:off x="-216653" y="4218958"/>
            <a:ext cx="976949" cy="1366020"/>
          </a:xfrm>
          <a:prstGeom prst="rect">
            <a:avLst/>
          </a:prstGeom>
          <a:noFill/>
          <a:ln>
            <a:noFill/>
          </a:ln>
        </p:spPr>
      </p:pic>
      <p:pic>
        <p:nvPicPr>
          <p:cNvPr id="23" name="Google Shape;309;p41">
            <a:extLst>
              <a:ext uri="{FF2B5EF4-FFF2-40B4-BE49-F238E27FC236}">
                <a16:creationId xmlns:a16="http://schemas.microsoft.com/office/drawing/2014/main" id="{BB0BFA90-D0C7-7246-6FF8-AF0D99A30079}"/>
              </a:ext>
            </a:extLst>
          </p:cNvPr>
          <p:cNvPicPr preferRelativeResize="0"/>
          <p:nvPr/>
        </p:nvPicPr>
        <p:blipFill>
          <a:blip r:embed="rId3" cstate="email">
            <a:alphaModFix/>
            <a:extLst>
              <a:ext uri="{BEBA8EAE-BF5A-486C-A8C5-ECC9F3942E4B}">
                <a14:imgProps xmlns:a14="http://schemas.microsoft.com/office/drawing/2010/main">
                  <a14:imgLayer r:embed="rId4">
                    <a14:imgEffect>
                      <a14:backgroundRemoval t="10000" b="90000" l="10000" r="90000">
                        <a14:foregroundMark x1="68750" y1="28800" x2="29464" y2="49600"/>
                        <a14:foregroundMark x1="29464" y1="49600" x2="71429" y2="33600"/>
                        <a14:foregroundMark x1="71429" y1="33600" x2="65179" y2="25600"/>
                        <a14:backgroundMark x1="6250" y1="52000" x2="24107" y2="15200"/>
                        <a14:backgroundMark x1="59886" y1="13314" x2="69643" y2="12800"/>
                        <a14:backgroundMark x1="24107" y1="15200" x2="59763" y2="13321"/>
                        <a14:backgroundMark x1="77555" y1="22769" x2="98214" y2="48800"/>
                        <a14:backgroundMark x1="69643" y1="12800" x2="76931" y2="21982"/>
                        <a14:backgroundMark x1="98214" y1="48800" x2="60714" y2="79200"/>
                        <a14:backgroundMark x1="60714" y1="79200" x2="16071" y2="70400"/>
                        <a14:backgroundMark x1="16071" y1="70400" x2="5357" y2="40800"/>
                      </a14:backgroundRemoval>
                    </a14:imgEffect>
                  </a14:imgLayer>
                </a14:imgProps>
              </a:ext>
              <a:ext uri="{28A0092B-C50C-407E-A947-70E740481C1C}">
                <a14:useLocalDpi xmlns:a14="http://schemas.microsoft.com/office/drawing/2010/main"/>
              </a:ext>
            </a:extLst>
          </a:blip>
          <a:stretch>
            <a:fillRect/>
          </a:stretch>
        </p:blipFill>
        <p:spPr>
          <a:xfrm rot="18135172">
            <a:off x="848282" y="4236261"/>
            <a:ext cx="755584" cy="1056971"/>
          </a:xfrm>
          <a:prstGeom prst="rect">
            <a:avLst/>
          </a:prstGeom>
          <a:noFill/>
          <a:ln>
            <a:noFill/>
          </a:ln>
        </p:spPr>
      </p:pic>
      <p:pic>
        <p:nvPicPr>
          <p:cNvPr id="24" name="Google Shape;309;p41">
            <a:extLst>
              <a:ext uri="{FF2B5EF4-FFF2-40B4-BE49-F238E27FC236}">
                <a16:creationId xmlns:a16="http://schemas.microsoft.com/office/drawing/2014/main" id="{633FE9FE-7F85-7A64-B103-ED099585DCD1}"/>
              </a:ext>
            </a:extLst>
          </p:cNvPr>
          <p:cNvPicPr preferRelativeResize="0"/>
          <p:nvPr/>
        </p:nvPicPr>
        <p:blipFill>
          <a:blip r:embed="rId3" cstate="email">
            <a:alphaModFix/>
            <a:extLst>
              <a:ext uri="{BEBA8EAE-BF5A-486C-A8C5-ECC9F3942E4B}">
                <a14:imgProps xmlns:a14="http://schemas.microsoft.com/office/drawing/2010/main">
                  <a14:imgLayer r:embed="rId4">
                    <a14:imgEffect>
                      <a14:backgroundRemoval t="10000" b="90000" l="10000" r="90000">
                        <a14:foregroundMark x1="68750" y1="28800" x2="29464" y2="49600"/>
                        <a14:foregroundMark x1="29464" y1="49600" x2="71429" y2="33600"/>
                        <a14:foregroundMark x1="71429" y1="33600" x2="65179" y2="25600"/>
                        <a14:backgroundMark x1="6250" y1="52000" x2="24107" y2="15200"/>
                        <a14:backgroundMark x1="59886" y1="13314" x2="69643" y2="12800"/>
                        <a14:backgroundMark x1="24107" y1="15200" x2="59763" y2="13321"/>
                        <a14:backgroundMark x1="77555" y1="22769" x2="98214" y2="48800"/>
                        <a14:backgroundMark x1="69643" y1="12800" x2="76931" y2="21982"/>
                        <a14:backgroundMark x1="98214" y1="48800" x2="60714" y2="79200"/>
                        <a14:backgroundMark x1="60714" y1="79200" x2="16071" y2="70400"/>
                        <a14:backgroundMark x1="16071" y1="70400" x2="5357" y2="40800"/>
                      </a14:backgroundRemoval>
                    </a14:imgEffect>
                  </a14:imgLayer>
                </a14:imgProps>
              </a:ext>
              <a:ext uri="{28A0092B-C50C-407E-A947-70E740481C1C}">
                <a14:useLocalDpi xmlns:a14="http://schemas.microsoft.com/office/drawing/2010/main"/>
              </a:ext>
            </a:extLst>
          </a:blip>
          <a:stretch>
            <a:fillRect/>
          </a:stretch>
        </p:blipFill>
        <p:spPr>
          <a:xfrm rot="18135172">
            <a:off x="1071683" y="4260329"/>
            <a:ext cx="755584" cy="1056971"/>
          </a:xfrm>
          <a:prstGeom prst="rect">
            <a:avLst/>
          </a:prstGeom>
          <a:noFill/>
          <a:ln>
            <a:noFill/>
          </a:ln>
        </p:spPr>
      </p:pic>
      <p:pic>
        <p:nvPicPr>
          <p:cNvPr id="25" name="Picture 24">
            <a:extLst>
              <a:ext uri="{FF2B5EF4-FFF2-40B4-BE49-F238E27FC236}">
                <a16:creationId xmlns:a16="http://schemas.microsoft.com/office/drawing/2014/main" id="{E90C397A-7F51-5E4D-85F5-37C118330C04}"/>
              </a:ext>
            </a:extLst>
          </p:cNvPr>
          <p:cNvPicPr>
            <a:picLocks noChangeAspect="1"/>
          </p:cNvPicPr>
          <p:nvPr/>
        </p:nvPicPr>
        <p:blipFill>
          <a:blip r:embed="rId2" cstate="email">
            <a:alphaModFix amt="50000"/>
            <a:duotone>
              <a:prstClr val="black"/>
              <a:srgbClr val="D9C3A5">
                <a:tint val="50000"/>
                <a:satMod val="180000"/>
              </a:srgbClr>
            </a:duotone>
            <a:extLst>
              <a:ext uri="{28A0092B-C50C-407E-A947-70E740481C1C}">
                <a14:useLocalDpi xmlns:a14="http://schemas.microsoft.com/office/drawing/2010/main"/>
              </a:ext>
            </a:extLst>
          </a:blip>
          <a:stretch>
            <a:fillRect/>
          </a:stretch>
        </p:blipFill>
        <p:spPr>
          <a:xfrm>
            <a:off x="478041" y="3265753"/>
            <a:ext cx="541716" cy="541716"/>
          </a:xfrm>
          <a:prstGeom prst="rect">
            <a:avLst/>
          </a:prstGeom>
        </p:spPr>
      </p:pic>
      <p:cxnSp>
        <p:nvCxnSpPr>
          <p:cNvPr id="26" name="Straight Arrow Connector 25">
            <a:extLst>
              <a:ext uri="{FF2B5EF4-FFF2-40B4-BE49-F238E27FC236}">
                <a16:creationId xmlns:a16="http://schemas.microsoft.com/office/drawing/2014/main" id="{702EE70A-0D01-AE26-D9CD-42C267B8D2FE}"/>
              </a:ext>
            </a:extLst>
          </p:cNvPr>
          <p:cNvCxnSpPr>
            <a:cxnSpLocks/>
          </p:cNvCxnSpPr>
          <p:nvPr/>
        </p:nvCxnSpPr>
        <p:spPr>
          <a:xfrm flipV="1">
            <a:off x="5325979" y="2119810"/>
            <a:ext cx="2121987" cy="12441"/>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BF1A194-FA91-B7F5-F73D-A6F348EDBFED}"/>
              </a:ext>
            </a:extLst>
          </p:cNvPr>
          <p:cNvCxnSpPr>
            <a:cxnSpLocks/>
          </p:cNvCxnSpPr>
          <p:nvPr/>
        </p:nvCxnSpPr>
        <p:spPr>
          <a:xfrm flipH="1">
            <a:off x="983321" y="2114754"/>
            <a:ext cx="2082496" cy="21021"/>
          </a:xfrm>
          <a:prstGeom prst="straightConnector1">
            <a:avLst/>
          </a:prstGeom>
          <a:ln w="50800">
            <a:solidFill>
              <a:schemeClr val="accent1">
                <a:shade val="95000"/>
                <a:satMod val="10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28" name="Google Shape;231;p34">
            <a:extLst>
              <a:ext uri="{FF2B5EF4-FFF2-40B4-BE49-F238E27FC236}">
                <a16:creationId xmlns:a16="http://schemas.microsoft.com/office/drawing/2014/main" id="{8866E08F-5DA0-559C-6E26-5085C02270A9}"/>
              </a:ext>
            </a:extLst>
          </p:cNvPr>
          <p:cNvPicPr preferRelativeResize="0"/>
          <p:nvPr/>
        </p:nvPicPr>
        <p:blipFill>
          <a:blip r:embed="rId9" cstate="email">
            <a:alphaModFix/>
            <a:extLst>
              <a:ext uri="{28A0092B-C50C-407E-A947-70E740481C1C}">
                <a14:useLocalDpi xmlns:a14="http://schemas.microsoft.com/office/drawing/2010/main"/>
              </a:ext>
            </a:extLst>
          </a:blip>
          <a:stretch>
            <a:fillRect/>
          </a:stretch>
        </p:blipFill>
        <p:spPr>
          <a:xfrm>
            <a:off x="168638" y="4416553"/>
            <a:ext cx="235540" cy="151750"/>
          </a:xfrm>
          <a:prstGeom prst="rect">
            <a:avLst/>
          </a:prstGeom>
          <a:noFill/>
          <a:ln>
            <a:noFill/>
          </a:ln>
        </p:spPr>
      </p:pic>
      <p:pic>
        <p:nvPicPr>
          <p:cNvPr id="29" name="Google Shape;231;p34">
            <a:extLst>
              <a:ext uri="{FF2B5EF4-FFF2-40B4-BE49-F238E27FC236}">
                <a16:creationId xmlns:a16="http://schemas.microsoft.com/office/drawing/2014/main" id="{BACC842E-134B-A318-7C0B-13019B5B437E}"/>
              </a:ext>
            </a:extLst>
          </p:cNvPr>
          <p:cNvPicPr preferRelativeResize="0"/>
          <p:nvPr/>
        </p:nvPicPr>
        <p:blipFill>
          <a:blip r:embed="rId9" cstate="email">
            <a:alphaModFix/>
            <a:extLst>
              <a:ext uri="{28A0092B-C50C-407E-A947-70E740481C1C}">
                <a14:useLocalDpi xmlns:a14="http://schemas.microsoft.com/office/drawing/2010/main"/>
              </a:ext>
            </a:extLst>
          </a:blip>
          <a:stretch>
            <a:fillRect/>
          </a:stretch>
        </p:blipFill>
        <p:spPr>
          <a:xfrm>
            <a:off x="373570" y="4345514"/>
            <a:ext cx="235540" cy="151750"/>
          </a:xfrm>
          <a:prstGeom prst="rect">
            <a:avLst/>
          </a:prstGeom>
          <a:noFill/>
          <a:ln>
            <a:noFill/>
          </a:ln>
        </p:spPr>
      </p:pic>
      <p:pic>
        <p:nvPicPr>
          <p:cNvPr id="30" name="Picture 29">
            <a:extLst>
              <a:ext uri="{FF2B5EF4-FFF2-40B4-BE49-F238E27FC236}">
                <a16:creationId xmlns:a16="http://schemas.microsoft.com/office/drawing/2014/main" id="{698D93EE-DE7E-DBFB-CF38-CEF51AD9CE9D}"/>
              </a:ext>
            </a:extLst>
          </p:cNvPr>
          <p:cNvPicPr>
            <a:picLocks noChangeAspect="1"/>
          </p:cNvPicPr>
          <p:nvPr/>
        </p:nvPicPr>
        <p:blipFill>
          <a:blip r:embed="rId10"/>
          <a:stretch>
            <a:fillRect/>
          </a:stretch>
        </p:blipFill>
        <p:spPr>
          <a:xfrm>
            <a:off x="4607179" y="3078855"/>
            <a:ext cx="1836155" cy="1836155"/>
          </a:xfrm>
          <a:prstGeom prst="rect">
            <a:avLst/>
          </a:prstGeom>
        </p:spPr>
      </p:pic>
      <p:pic>
        <p:nvPicPr>
          <p:cNvPr id="31" name="Picture 30">
            <a:extLst>
              <a:ext uri="{FF2B5EF4-FFF2-40B4-BE49-F238E27FC236}">
                <a16:creationId xmlns:a16="http://schemas.microsoft.com/office/drawing/2014/main" id="{477F272E-FB68-1160-FBBB-B05F3C4B776B}"/>
              </a:ext>
            </a:extLst>
          </p:cNvPr>
          <p:cNvPicPr>
            <a:picLocks noChangeAspect="1"/>
          </p:cNvPicPr>
          <p:nvPr/>
        </p:nvPicPr>
        <p:blipFill>
          <a:blip r:embed="rId10"/>
          <a:stretch>
            <a:fillRect/>
          </a:stretch>
        </p:blipFill>
        <p:spPr>
          <a:xfrm>
            <a:off x="6174312" y="3885330"/>
            <a:ext cx="631765" cy="631765"/>
          </a:xfrm>
          <a:prstGeom prst="rect">
            <a:avLst/>
          </a:prstGeom>
        </p:spPr>
      </p:pic>
      <p:pic>
        <p:nvPicPr>
          <p:cNvPr id="32" name="Picture 31">
            <a:extLst>
              <a:ext uri="{FF2B5EF4-FFF2-40B4-BE49-F238E27FC236}">
                <a16:creationId xmlns:a16="http://schemas.microsoft.com/office/drawing/2014/main" id="{3D3B553C-68AB-2993-A1AC-C0AC4832CD35}"/>
              </a:ext>
            </a:extLst>
          </p:cNvPr>
          <p:cNvPicPr>
            <a:picLocks noChangeAspect="1"/>
          </p:cNvPicPr>
          <p:nvPr/>
        </p:nvPicPr>
        <p:blipFill>
          <a:blip r:embed="rId2" cstate="email">
            <a:alphaModFix amt="70000"/>
            <a:duotone>
              <a:prstClr val="black"/>
              <a:srgbClr val="D9C3A5">
                <a:tint val="50000"/>
                <a:satMod val="180000"/>
              </a:srgbClr>
            </a:duotone>
            <a:extLst>
              <a:ext uri="{28A0092B-C50C-407E-A947-70E740481C1C}">
                <a14:useLocalDpi xmlns:a14="http://schemas.microsoft.com/office/drawing/2010/main"/>
              </a:ext>
            </a:extLst>
          </a:blip>
          <a:stretch>
            <a:fillRect/>
          </a:stretch>
        </p:blipFill>
        <p:spPr>
          <a:xfrm>
            <a:off x="344480" y="3775156"/>
            <a:ext cx="288580" cy="288580"/>
          </a:xfrm>
          <a:prstGeom prst="rect">
            <a:avLst/>
          </a:prstGeom>
        </p:spPr>
      </p:pic>
      <p:pic>
        <p:nvPicPr>
          <p:cNvPr id="33" name="Picture 32">
            <a:extLst>
              <a:ext uri="{FF2B5EF4-FFF2-40B4-BE49-F238E27FC236}">
                <a16:creationId xmlns:a16="http://schemas.microsoft.com/office/drawing/2014/main" id="{7B7ED1C3-4E58-5ED2-4A8C-76B99E3BD4AA}"/>
              </a:ext>
            </a:extLst>
          </p:cNvPr>
          <p:cNvPicPr>
            <a:picLocks noChangeAspect="1"/>
          </p:cNvPicPr>
          <p:nvPr/>
        </p:nvPicPr>
        <p:blipFill>
          <a:blip r:embed="rId2" cstate="email">
            <a:alphaModFix amt="70000"/>
            <a:duotone>
              <a:prstClr val="black"/>
              <a:srgbClr val="D9C3A5">
                <a:tint val="50000"/>
                <a:satMod val="180000"/>
              </a:srgbClr>
            </a:duotone>
            <a:extLst>
              <a:ext uri="{28A0092B-C50C-407E-A947-70E740481C1C}">
                <a14:useLocalDpi xmlns:a14="http://schemas.microsoft.com/office/drawing/2010/main"/>
              </a:ext>
            </a:extLst>
          </a:blip>
          <a:stretch>
            <a:fillRect/>
          </a:stretch>
        </p:blipFill>
        <p:spPr>
          <a:xfrm>
            <a:off x="577521" y="3783231"/>
            <a:ext cx="288580" cy="288580"/>
          </a:xfrm>
          <a:prstGeom prst="rect">
            <a:avLst/>
          </a:prstGeom>
        </p:spPr>
      </p:pic>
      <p:pic>
        <p:nvPicPr>
          <p:cNvPr id="34" name="Picture 33">
            <a:extLst>
              <a:ext uri="{FF2B5EF4-FFF2-40B4-BE49-F238E27FC236}">
                <a16:creationId xmlns:a16="http://schemas.microsoft.com/office/drawing/2014/main" id="{5D8B82FB-101F-3DD4-121B-816664A550C0}"/>
              </a:ext>
            </a:extLst>
          </p:cNvPr>
          <p:cNvPicPr>
            <a:picLocks noChangeAspect="1"/>
          </p:cNvPicPr>
          <p:nvPr/>
        </p:nvPicPr>
        <p:blipFill>
          <a:blip r:embed="rId11" cstate="email">
            <a:alphaModFix amt="50000"/>
            <a:extLst>
              <a:ext uri="{28A0092B-C50C-407E-A947-70E740481C1C}">
                <a14:useLocalDpi xmlns:a14="http://schemas.microsoft.com/office/drawing/2010/main"/>
              </a:ext>
            </a:extLst>
          </a:blip>
          <a:stretch>
            <a:fillRect/>
          </a:stretch>
        </p:blipFill>
        <p:spPr>
          <a:xfrm>
            <a:off x="700168" y="4261340"/>
            <a:ext cx="338894" cy="338894"/>
          </a:xfrm>
          <a:prstGeom prst="rect">
            <a:avLst/>
          </a:prstGeom>
        </p:spPr>
      </p:pic>
      <p:pic>
        <p:nvPicPr>
          <p:cNvPr id="35" name="Picture 34">
            <a:extLst>
              <a:ext uri="{FF2B5EF4-FFF2-40B4-BE49-F238E27FC236}">
                <a16:creationId xmlns:a16="http://schemas.microsoft.com/office/drawing/2014/main" id="{75BAABAD-8780-1CC8-405A-7E088C264034}"/>
              </a:ext>
            </a:extLst>
          </p:cNvPr>
          <p:cNvPicPr>
            <a:picLocks noChangeAspect="1"/>
          </p:cNvPicPr>
          <p:nvPr/>
        </p:nvPicPr>
        <p:blipFill>
          <a:blip r:embed="rId11" cstate="email">
            <a:alphaModFix amt="50000"/>
            <a:extLst>
              <a:ext uri="{28A0092B-C50C-407E-A947-70E740481C1C}">
                <a14:useLocalDpi xmlns:a14="http://schemas.microsoft.com/office/drawing/2010/main"/>
              </a:ext>
            </a:extLst>
          </a:blip>
          <a:stretch>
            <a:fillRect/>
          </a:stretch>
        </p:blipFill>
        <p:spPr>
          <a:xfrm>
            <a:off x="926158" y="4222973"/>
            <a:ext cx="338894" cy="338894"/>
          </a:xfrm>
          <a:prstGeom prst="rect">
            <a:avLst/>
          </a:prstGeom>
        </p:spPr>
      </p:pic>
      <p:pic>
        <p:nvPicPr>
          <p:cNvPr id="36" name="Picture 35">
            <a:extLst>
              <a:ext uri="{FF2B5EF4-FFF2-40B4-BE49-F238E27FC236}">
                <a16:creationId xmlns:a16="http://schemas.microsoft.com/office/drawing/2014/main" id="{DDB54424-642A-DDE3-9B57-513F774055E8}"/>
              </a:ext>
            </a:extLst>
          </p:cNvPr>
          <p:cNvPicPr>
            <a:picLocks noChangeAspect="1"/>
          </p:cNvPicPr>
          <p:nvPr/>
        </p:nvPicPr>
        <p:blipFill>
          <a:blip r:embed="rId11" cstate="email">
            <a:alphaModFix amt="50000"/>
            <a:extLst>
              <a:ext uri="{28A0092B-C50C-407E-A947-70E740481C1C}">
                <a14:useLocalDpi xmlns:a14="http://schemas.microsoft.com/office/drawing/2010/main"/>
              </a:ext>
            </a:extLst>
          </a:blip>
          <a:stretch>
            <a:fillRect/>
          </a:stretch>
        </p:blipFill>
        <p:spPr>
          <a:xfrm>
            <a:off x="1152254" y="4204723"/>
            <a:ext cx="338894" cy="338894"/>
          </a:xfrm>
          <a:prstGeom prst="rect">
            <a:avLst/>
          </a:prstGeom>
        </p:spPr>
      </p:pic>
      <p:pic>
        <p:nvPicPr>
          <p:cNvPr id="37" name="Google Shape;303;p41">
            <a:extLst>
              <a:ext uri="{FF2B5EF4-FFF2-40B4-BE49-F238E27FC236}">
                <a16:creationId xmlns:a16="http://schemas.microsoft.com/office/drawing/2014/main" id="{7FF9964D-CF26-E780-1AB3-AD9DA010B7E7}"/>
              </a:ext>
            </a:extLst>
          </p:cNvPr>
          <p:cNvPicPr preferRelativeResize="0"/>
          <p:nvPr/>
        </p:nvPicPr>
        <p:blipFill>
          <a:blip r:embed="rId5" cstate="email">
            <a:alphaModFix amt="85000"/>
            <a:extLst>
              <a:ext uri="{BEBA8EAE-BF5A-486C-A8C5-ECC9F3942E4B}">
                <a14:imgProps xmlns:a14="http://schemas.microsoft.com/office/drawing/2010/main">
                  <a14:imgLayer r:embed="rId6">
                    <a14:imgEffect>
                      <a14:backgroundRemoval t="10000" b="90000" l="10000" r="90000">
                        <a14:foregroundMark x1="69403" y1="34545" x2="33582" y2="45455"/>
                        <a14:foregroundMark x1="33582" y1="45455" x2="70896" y2="36364"/>
                        <a14:foregroundMark x1="70896" y1="36364" x2="33582" y2="41818"/>
                        <a14:foregroundMark x1="33582" y1="41818" x2="50746" y2="63030"/>
                        <a14:backgroundMark x1="14179" y1="56364" x2="14925" y2="21212"/>
                        <a14:backgroundMark x1="14925" y1="21212" x2="51493" y2="6667"/>
                        <a14:backgroundMark x1="51493" y1="6667" x2="83582" y2="23636"/>
                        <a14:backgroundMark x1="83582" y1="23636" x2="87313" y2="55152"/>
                        <a14:backgroundMark x1="87313" y1="55152" x2="50746" y2="73333"/>
                        <a14:backgroundMark x1="50746" y1="73333" x2="16418" y2="57576"/>
                        <a14:backgroundMark x1="16418" y1="57576" x2="13433" y2="50303"/>
                      </a14:backgroundRemoval>
                    </a14:imgEffect>
                  </a14:imgLayer>
                </a14:imgProps>
              </a:ext>
              <a:ext uri="{28A0092B-C50C-407E-A947-70E740481C1C}">
                <a14:useLocalDpi xmlns:a14="http://schemas.microsoft.com/office/drawing/2010/main"/>
              </a:ext>
            </a:extLst>
          </a:blip>
          <a:stretch>
            <a:fillRect/>
          </a:stretch>
        </p:blipFill>
        <p:spPr>
          <a:xfrm rot="18568199">
            <a:off x="296" y="4234047"/>
            <a:ext cx="976949" cy="1366020"/>
          </a:xfrm>
          <a:prstGeom prst="rect">
            <a:avLst/>
          </a:prstGeom>
          <a:noFill/>
          <a:ln>
            <a:noFill/>
          </a:ln>
        </p:spPr>
      </p:pic>
      <p:pic>
        <p:nvPicPr>
          <p:cNvPr id="38" name="Picture 37">
            <a:extLst>
              <a:ext uri="{FF2B5EF4-FFF2-40B4-BE49-F238E27FC236}">
                <a16:creationId xmlns:a16="http://schemas.microsoft.com/office/drawing/2014/main" id="{F183849E-A23A-C9F9-B29D-8CB76E5DA0C4}"/>
              </a:ext>
            </a:extLst>
          </p:cNvPr>
          <p:cNvPicPr>
            <a:picLocks noChangeAspect="1"/>
          </p:cNvPicPr>
          <p:nvPr/>
        </p:nvPicPr>
        <p:blipFill>
          <a:blip r:embed="rId12" cstate="email">
            <a:alphaModFix amt="70000"/>
            <a:extLst>
              <a:ext uri="{28A0092B-C50C-407E-A947-70E740481C1C}">
                <a14:useLocalDpi xmlns:a14="http://schemas.microsoft.com/office/drawing/2010/main"/>
              </a:ext>
            </a:extLst>
          </a:blip>
          <a:stretch>
            <a:fillRect/>
          </a:stretch>
        </p:blipFill>
        <p:spPr>
          <a:xfrm>
            <a:off x="55320" y="4240542"/>
            <a:ext cx="356338" cy="356338"/>
          </a:xfrm>
          <a:prstGeom prst="rect">
            <a:avLst/>
          </a:prstGeom>
        </p:spPr>
      </p:pic>
      <p:pic>
        <p:nvPicPr>
          <p:cNvPr id="39" name="Picture 38">
            <a:extLst>
              <a:ext uri="{FF2B5EF4-FFF2-40B4-BE49-F238E27FC236}">
                <a16:creationId xmlns:a16="http://schemas.microsoft.com/office/drawing/2014/main" id="{E5D170BF-459B-2768-9282-503621E8EB73}"/>
              </a:ext>
            </a:extLst>
          </p:cNvPr>
          <p:cNvPicPr>
            <a:picLocks noChangeAspect="1"/>
          </p:cNvPicPr>
          <p:nvPr/>
        </p:nvPicPr>
        <p:blipFill>
          <a:blip r:embed="rId2" cstate="email">
            <a:alphaModFix amt="70000"/>
            <a:duotone>
              <a:prstClr val="black"/>
              <a:srgbClr val="D9C3A5">
                <a:tint val="50000"/>
                <a:satMod val="180000"/>
              </a:srgbClr>
            </a:duotone>
            <a:extLst>
              <a:ext uri="{28A0092B-C50C-407E-A947-70E740481C1C}">
                <a14:useLocalDpi xmlns:a14="http://schemas.microsoft.com/office/drawing/2010/main"/>
              </a:ext>
            </a:extLst>
          </a:blip>
          <a:stretch>
            <a:fillRect/>
          </a:stretch>
        </p:blipFill>
        <p:spPr>
          <a:xfrm>
            <a:off x="775720" y="3777663"/>
            <a:ext cx="288580" cy="288580"/>
          </a:xfrm>
          <a:prstGeom prst="rect">
            <a:avLst/>
          </a:prstGeom>
        </p:spPr>
      </p:pic>
      <p:pic>
        <p:nvPicPr>
          <p:cNvPr id="40" name="Picture 39">
            <a:extLst>
              <a:ext uri="{FF2B5EF4-FFF2-40B4-BE49-F238E27FC236}">
                <a16:creationId xmlns:a16="http://schemas.microsoft.com/office/drawing/2014/main" id="{54351EDB-7B30-F763-B56A-75A8AEB12E47}"/>
              </a:ext>
            </a:extLst>
          </p:cNvPr>
          <p:cNvPicPr>
            <a:picLocks noChangeAspect="1"/>
          </p:cNvPicPr>
          <p:nvPr/>
        </p:nvPicPr>
        <p:blipFill>
          <a:blip r:embed="rId2" cstate="email">
            <a:alphaModFix amt="70000"/>
            <a:duotone>
              <a:prstClr val="black"/>
              <a:srgbClr val="D9C3A5">
                <a:tint val="50000"/>
                <a:satMod val="180000"/>
              </a:srgbClr>
            </a:duotone>
            <a:extLst>
              <a:ext uri="{28A0092B-C50C-407E-A947-70E740481C1C}">
                <a14:useLocalDpi xmlns:a14="http://schemas.microsoft.com/office/drawing/2010/main"/>
              </a:ext>
            </a:extLst>
          </a:blip>
          <a:stretch>
            <a:fillRect/>
          </a:stretch>
        </p:blipFill>
        <p:spPr>
          <a:xfrm>
            <a:off x="967706" y="3794027"/>
            <a:ext cx="288580" cy="288580"/>
          </a:xfrm>
          <a:prstGeom prst="rect">
            <a:avLst/>
          </a:prstGeom>
        </p:spPr>
      </p:pic>
      <p:sp>
        <p:nvSpPr>
          <p:cNvPr id="41" name="TextBox 40">
            <a:extLst>
              <a:ext uri="{FF2B5EF4-FFF2-40B4-BE49-F238E27FC236}">
                <a16:creationId xmlns:a16="http://schemas.microsoft.com/office/drawing/2014/main" id="{23034A01-F905-BBC3-12D2-A9BE4E095660}"/>
              </a:ext>
            </a:extLst>
          </p:cNvPr>
          <p:cNvSpPr txBox="1"/>
          <p:nvPr/>
        </p:nvSpPr>
        <p:spPr>
          <a:xfrm>
            <a:off x="1286129" y="1574146"/>
            <a:ext cx="1671157" cy="400110"/>
          </a:xfrm>
          <a:prstGeom prst="rect">
            <a:avLst/>
          </a:prstGeom>
          <a:noFill/>
        </p:spPr>
        <p:txBody>
          <a:bodyPr wrap="square" rtlCol="0">
            <a:spAutoFit/>
          </a:bodyPr>
          <a:lstStyle/>
          <a:p>
            <a:r>
              <a:rPr lang="en-US" sz="2000" b="0" u="none" dirty="0">
                <a:solidFill>
                  <a:srgbClr val="1D63C8"/>
                </a:solidFill>
                <a:effectLst/>
              </a:rPr>
              <a:t>Enrichment</a:t>
            </a:r>
            <a:endParaRPr lang="x-none" sz="1800" dirty="0"/>
          </a:p>
        </p:txBody>
      </p:sp>
      <p:sp>
        <p:nvSpPr>
          <p:cNvPr id="42" name="TextBox 41">
            <a:extLst>
              <a:ext uri="{FF2B5EF4-FFF2-40B4-BE49-F238E27FC236}">
                <a16:creationId xmlns:a16="http://schemas.microsoft.com/office/drawing/2014/main" id="{1C61AB89-BB9F-ACAE-BCF1-7D1C0DF9DBF4}"/>
              </a:ext>
            </a:extLst>
          </p:cNvPr>
          <p:cNvSpPr txBox="1"/>
          <p:nvPr/>
        </p:nvSpPr>
        <p:spPr>
          <a:xfrm>
            <a:off x="5525256" y="1559403"/>
            <a:ext cx="1485144" cy="400110"/>
          </a:xfrm>
          <a:prstGeom prst="rect">
            <a:avLst/>
          </a:prstGeom>
          <a:noFill/>
        </p:spPr>
        <p:txBody>
          <a:bodyPr wrap="square" rtlCol="0">
            <a:spAutoFit/>
          </a:bodyPr>
          <a:lstStyle/>
          <a:p>
            <a:r>
              <a:rPr lang="en-US" sz="2000" dirty="0">
                <a:solidFill>
                  <a:srgbClr val="1D63C8"/>
                </a:solidFill>
              </a:rPr>
              <a:t>Stability</a:t>
            </a:r>
            <a:endParaRPr lang="x-none" dirty="0"/>
          </a:p>
        </p:txBody>
      </p:sp>
      <p:sp>
        <p:nvSpPr>
          <p:cNvPr id="43" name="TextBox 42"/>
          <p:cNvSpPr txBox="1"/>
          <p:nvPr/>
        </p:nvSpPr>
        <p:spPr>
          <a:xfrm>
            <a:off x="105769" y="5834139"/>
            <a:ext cx="1865902" cy="646331"/>
          </a:xfrm>
          <a:prstGeom prst="rect">
            <a:avLst/>
          </a:prstGeom>
          <a:noFill/>
        </p:spPr>
        <p:txBody>
          <a:bodyPr wrap="square" rtlCol="0">
            <a:spAutoFit/>
          </a:bodyPr>
          <a:lstStyle/>
          <a:p>
            <a:r>
              <a:rPr lang="en-US" dirty="0"/>
              <a:t>Adapted from Joshi, S. (2023)</a:t>
            </a:r>
          </a:p>
        </p:txBody>
      </p:sp>
    </p:spTree>
    <p:extLst>
      <p:ext uri="{BB962C8B-B14F-4D97-AF65-F5344CB8AC3E}">
        <p14:creationId xmlns:p14="http://schemas.microsoft.com/office/powerpoint/2010/main" val="3060065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39"/>
          <p:cNvSpPr txBox="1"/>
          <p:nvPr/>
        </p:nvSpPr>
        <p:spPr>
          <a:xfrm>
            <a:off x="2286000" y="838200"/>
            <a:ext cx="4454518" cy="850945"/>
          </a:xfrm>
          <a:prstGeom prst="rect">
            <a:avLst/>
          </a:prstGeom>
          <a:solidFill>
            <a:schemeClr val="bg1"/>
          </a:solid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algn="ctr"/>
            <a:r>
              <a:rPr lang="en" sz="3600" b="1" dirty="0">
                <a:solidFill>
                  <a:srgbClr val="1D63C8"/>
                </a:solidFill>
                <a:latin typeface="Times New Roman" panose="02020603050405020304" pitchFamily="18" charset="0"/>
                <a:ea typeface="Epilogue"/>
                <a:cs typeface="Times New Roman" panose="02020603050405020304" pitchFamily="18" charset="0"/>
                <a:sym typeface="Epilogue"/>
              </a:rPr>
              <a:t>Maturity Index</a:t>
            </a:r>
            <a:endParaRPr sz="3600" b="1" dirty="0">
              <a:solidFill>
                <a:srgbClr val="1D63C8"/>
              </a:solidFill>
              <a:latin typeface="Times New Roman" panose="02020603050405020304" pitchFamily="18" charset="0"/>
              <a:ea typeface="Epilogue"/>
              <a:cs typeface="Times New Roman" panose="02020603050405020304" pitchFamily="18" charset="0"/>
              <a:sym typeface="Epilogue"/>
            </a:endParaRPr>
          </a:p>
          <a:p>
            <a:pPr algn="ctr"/>
            <a:endParaRPr sz="3000" b="1" dirty="0">
              <a:solidFill>
                <a:srgbClr val="112158"/>
              </a:solidFill>
              <a:latin typeface="Epilogue"/>
              <a:ea typeface="Epilogue"/>
              <a:cs typeface="Epilogue"/>
              <a:sym typeface="Epilogue"/>
            </a:endParaRPr>
          </a:p>
        </p:txBody>
      </p:sp>
      <p:sp>
        <p:nvSpPr>
          <p:cNvPr id="283" name="Google Shape;283;p39"/>
          <p:cNvSpPr txBox="1"/>
          <p:nvPr/>
        </p:nvSpPr>
        <p:spPr>
          <a:xfrm>
            <a:off x="1029492" y="1810836"/>
            <a:ext cx="7276308" cy="1160963"/>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r>
              <a:rPr lang="en" sz="2800" dirty="0">
                <a:solidFill>
                  <a:schemeClr val="dk1"/>
                </a:solidFill>
                <a:latin typeface="Times New Roman"/>
                <a:ea typeface="Times New Roman"/>
                <a:cs typeface="Times New Roman"/>
                <a:sym typeface="Times New Roman"/>
              </a:rPr>
              <a:t>Weighted mean C-P score of an average nematode in a given assemblage.</a:t>
            </a:r>
            <a:endParaRPr sz="2800" dirty="0">
              <a:solidFill>
                <a:schemeClr val="dk1"/>
              </a:solidFill>
              <a:latin typeface="Times New Roman"/>
              <a:ea typeface="Times New Roman"/>
              <a:cs typeface="Times New Roman"/>
              <a:sym typeface="Times New Roman"/>
            </a:endParaRPr>
          </a:p>
        </p:txBody>
      </p:sp>
      <p:sp>
        <p:nvSpPr>
          <p:cNvPr id="284" name="Google Shape;284;p39"/>
          <p:cNvSpPr txBox="1"/>
          <p:nvPr/>
        </p:nvSpPr>
        <p:spPr>
          <a:xfrm>
            <a:off x="2590800" y="3059998"/>
            <a:ext cx="4572000" cy="1500003"/>
          </a:xfrm>
          <a:prstGeom prst="rect">
            <a:avLst/>
          </a:prstGeom>
          <a:solidFill>
            <a:schemeClr val="bg1">
              <a:lumMod val="95000"/>
            </a:schemeClr>
          </a:solidFill>
          <a:ln>
            <a:noFill/>
          </a:ln>
          <a:effectLst>
            <a:outerShdw dist="95250" dir="7560000" algn="bl" rotWithShape="0">
              <a:srgbClr val="112158"/>
            </a:outerShdw>
          </a:effectLst>
        </p:spPr>
        <p:txBody>
          <a:bodyPr spcFirstLastPara="1" wrap="square" lIns="91425" tIns="91425" rIns="91425" bIns="91425" anchor="b" anchorCtr="0">
            <a:noAutofit/>
          </a:bodyPr>
          <a:lstStyle/>
          <a:p>
            <a:pPr algn="just"/>
            <a:endParaRPr lang="en" sz="2000" dirty="0">
              <a:solidFill>
                <a:schemeClr val="dk1"/>
              </a:solidFill>
              <a:highlight>
                <a:srgbClr val="FFFFFF"/>
              </a:highlight>
              <a:latin typeface="Times New Roman"/>
              <a:ea typeface="Epilogue"/>
              <a:cs typeface="Times New Roman"/>
              <a:sym typeface="Times New Roman"/>
            </a:endParaRPr>
          </a:p>
          <a:p>
            <a:pPr algn="just"/>
            <a:endParaRPr lang="en" sz="2800" dirty="0">
              <a:solidFill>
                <a:schemeClr val="dk1"/>
              </a:solidFill>
              <a:highlight>
                <a:srgbClr val="FFFFFF"/>
              </a:highlight>
              <a:latin typeface="Times New Roman"/>
              <a:ea typeface="Epilogue"/>
              <a:cs typeface="Times New Roman"/>
              <a:sym typeface="Times New Roman"/>
            </a:endParaRPr>
          </a:p>
          <a:p>
            <a:pPr algn="just"/>
            <a:r>
              <a:rPr lang="en" sz="2800" b="1" dirty="0">
                <a:solidFill>
                  <a:schemeClr val="dk1"/>
                </a:solidFill>
                <a:highlight>
                  <a:srgbClr val="FFFFFF"/>
                </a:highlight>
                <a:latin typeface="Times New Roman"/>
                <a:ea typeface="Epilogue"/>
                <a:cs typeface="Times New Roman"/>
                <a:sym typeface="Times New Roman"/>
              </a:rPr>
              <a:t>MI=</a:t>
            </a:r>
            <a:r>
              <a:rPr lang="en" sz="2400" dirty="0">
                <a:solidFill>
                  <a:schemeClr val="dk1"/>
                </a:solidFill>
                <a:highlight>
                  <a:srgbClr val="FFFFFF"/>
                </a:highlight>
                <a:ea typeface="Epilogue"/>
                <a:cs typeface="Times New Roman"/>
                <a:sym typeface="Times New Roman"/>
              </a:rPr>
              <a:t> C-P score of genus* Frequency of genus</a:t>
            </a:r>
            <a:endParaRPr sz="2800" dirty="0">
              <a:solidFill>
                <a:schemeClr val="lt1"/>
              </a:solidFill>
              <a:ea typeface="Epilogue"/>
              <a:cs typeface="Epilogue"/>
              <a:sym typeface="Epilogue"/>
            </a:endParaRPr>
          </a:p>
        </p:txBody>
      </p:sp>
      <p:sp>
        <p:nvSpPr>
          <p:cNvPr id="287" name="Google Shape;287;p39"/>
          <p:cNvSpPr txBox="1"/>
          <p:nvPr/>
        </p:nvSpPr>
        <p:spPr>
          <a:xfrm>
            <a:off x="2743200" y="4651612"/>
            <a:ext cx="4191000" cy="1444388"/>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457200" indent="-330200">
              <a:lnSpc>
                <a:spcPct val="115000"/>
              </a:lnSpc>
              <a:buClr>
                <a:schemeClr val="dk1"/>
              </a:buClr>
              <a:buSzPts val="1600"/>
              <a:buFont typeface="Times New Roman"/>
              <a:buChar char="●"/>
            </a:pPr>
            <a:r>
              <a:rPr lang="en" sz="2400" dirty="0">
                <a:solidFill>
                  <a:srgbClr val="1D63C8"/>
                </a:solidFill>
                <a:highlight>
                  <a:srgbClr val="FFFFFF"/>
                </a:highlight>
                <a:latin typeface="Times New Roman"/>
                <a:ea typeface="Times New Roman"/>
                <a:cs typeface="Times New Roman"/>
                <a:sym typeface="Times New Roman"/>
              </a:rPr>
              <a:t>MI(low)= More disturbance.</a:t>
            </a:r>
            <a:endParaRPr sz="2400" dirty="0">
              <a:solidFill>
                <a:srgbClr val="1D63C8"/>
              </a:solidFill>
              <a:highlight>
                <a:srgbClr val="FFFFFF"/>
              </a:highlight>
              <a:latin typeface="Times New Roman"/>
              <a:ea typeface="Times New Roman"/>
              <a:cs typeface="Times New Roman"/>
              <a:sym typeface="Times New Roman"/>
            </a:endParaRPr>
          </a:p>
          <a:p>
            <a:pPr marL="457200" indent="-330200">
              <a:lnSpc>
                <a:spcPct val="115000"/>
              </a:lnSpc>
              <a:buClr>
                <a:schemeClr val="dk1"/>
              </a:buClr>
              <a:buSzPts val="1600"/>
              <a:buFont typeface="Times New Roman"/>
              <a:buChar char="●"/>
            </a:pPr>
            <a:r>
              <a:rPr lang="en" sz="2400" dirty="0">
                <a:solidFill>
                  <a:srgbClr val="1D63C8"/>
                </a:solidFill>
                <a:highlight>
                  <a:srgbClr val="FFFFFF"/>
                </a:highlight>
                <a:latin typeface="Times New Roman"/>
                <a:ea typeface="Times New Roman"/>
                <a:cs typeface="Times New Roman"/>
                <a:sym typeface="Times New Roman"/>
              </a:rPr>
              <a:t>MI(High)= Good soil health.</a:t>
            </a:r>
            <a:endParaRPr sz="2800" dirty="0">
              <a:solidFill>
                <a:srgbClr val="1D63C8"/>
              </a:solidFill>
              <a:highlight>
                <a:srgbClr val="FFFFFF"/>
              </a:highlight>
              <a:latin typeface="Times New Roman"/>
              <a:ea typeface="Times New Roman"/>
              <a:cs typeface="Times New Roman"/>
              <a:sym typeface="Times New Roman"/>
            </a:endParaRPr>
          </a:p>
        </p:txBody>
      </p:sp>
      <p:sp>
        <p:nvSpPr>
          <p:cNvPr id="2" name="Rectangle 1"/>
          <p:cNvSpPr/>
          <p:nvPr/>
        </p:nvSpPr>
        <p:spPr>
          <a:xfrm>
            <a:off x="152400" y="5791200"/>
            <a:ext cx="1981200" cy="646331"/>
          </a:xfrm>
          <a:prstGeom prst="rect">
            <a:avLst/>
          </a:prstGeom>
        </p:spPr>
        <p:txBody>
          <a:bodyPr wrap="square">
            <a:spAutoFit/>
          </a:bodyPr>
          <a:lstStyle/>
          <a:p>
            <a:r>
              <a:rPr lang="en-US" dirty="0"/>
              <a:t>Adapted from Joshi, S. (2023)</a:t>
            </a:r>
          </a:p>
        </p:txBody>
      </p:sp>
      <p:sp>
        <p:nvSpPr>
          <p:cNvPr id="4" name="TextBox 3"/>
          <p:cNvSpPr txBox="1"/>
          <p:nvPr/>
        </p:nvSpPr>
        <p:spPr>
          <a:xfrm>
            <a:off x="7696200" y="6553200"/>
            <a:ext cx="1371600" cy="230832"/>
          </a:xfrm>
          <a:prstGeom prst="rect">
            <a:avLst/>
          </a:prstGeom>
          <a:noFill/>
        </p:spPr>
        <p:txBody>
          <a:bodyPr wrap="square" rtlCol="0">
            <a:spAutoFit/>
          </a:bodyPr>
          <a:lstStyle/>
          <a:p>
            <a:r>
              <a:rPr lang="en-US" sz="900" dirty="0"/>
              <a:t>13</a:t>
            </a:r>
          </a:p>
        </p:txBody>
      </p:sp>
    </p:spTree>
    <p:extLst>
      <p:ext uri="{BB962C8B-B14F-4D97-AF65-F5344CB8AC3E}">
        <p14:creationId xmlns:p14="http://schemas.microsoft.com/office/powerpoint/2010/main" val="5068556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40"/>
          <p:cNvSpPr txBox="1"/>
          <p:nvPr/>
        </p:nvSpPr>
        <p:spPr>
          <a:xfrm>
            <a:off x="418525" y="585290"/>
            <a:ext cx="5522151" cy="45933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algn="just">
              <a:lnSpc>
                <a:spcPct val="115000"/>
              </a:lnSpc>
              <a:buClr>
                <a:schemeClr val="dk1"/>
              </a:buClr>
              <a:buSzPts val="1100"/>
            </a:pPr>
            <a:r>
              <a:rPr lang="en" sz="2800" dirty="0">
                <a:solidFill>
                  <a:schemeClr val="dk1"/>
                </a:solidFill>
                <a:ea typeface="Barlow"/>
                <a:cs typeface="Times New Roman" panose="02020603050405020304" pitchFamily="18" charset="0"/>
                <a:sym typeface="Barlow"/>
              </a:rPr>
              <a:t>Plant Parasitic Nematodes are omitted in Maturity Index Calculation!!</a:t>
            </a:r>
          </a:p>
          <a:p>
            <a:pPr algn="just">
              <a:lnSpc>
                <a:spcPct val="115000"/>
              </a:lnSpc>
              <a:buClr>
                <a:schemeClr val="dk1"/>
              </a:buClr>
              <a:buSzPts val="1100"/>
            </a:pPr>
            <a:endParaRPr sz="2800" dirty="0">
              <a:solidFill>
                <a:srgbClr val="396AF1"/>
              </a:solidFill>
              <a:ea typeface="Barlow"/>
              <a:cs typeface="Times New Roman" panose="02020603050405020304" pitchFamily="18" charset="0"/>
              <a:sym typeface="Barlow"/>
            </a:endParaRPr>
          </a:p>
          <a:p>
            <a:pPr marL="457200" indent="-381000" algn="just">
              <a:lnSpc>
                <a:spcPct val="115000"/>
              </a:lnSpc>
              <a:buClr>
                <a:srgbClr val="396AF1"/>
              </a:buClr>
              <a:buSzPts val="2400"/>
              <a:buFont typeface="Barlow"/>
              <a:buChar char="●"/>
            </a:pPr>
            <a:r>
              <a:rPr lang="en" sz="2800" dirty="0">
                <a:solidFill>
                  <a:srgbClr val="396AF1"/>
                </a:solidFill>
                <a:ea typeface="Barlow"/>
                <a:cs typeface="Barlow"/>
                <a:sym typeface="Barlow"/>
              </a:rPr>
              <a:t>Soil Disturbance is Inversely Related to Maturity Index.</a:t>
            </a:r>
            <a:endParaRPr sz="2800" dirty="0">
              <a:solidFill>
                <a:srgbClr val="396AF1"/>
              </a:solidFill>
              <a:ea typeface="Barlow"/>
              <a:cs typeface="Barlow"/>
              <a:sym typeface="Barlow"/>
            </a:endParaRPr>
          </a:p>
          <a:p>
            <a:pPr marL="457200" indent="-381000" algn="just">
              <a:lnSpc>
                <a:spcPct val="115000"/>
              </a:lnSpc>
              <a:buClr>
                <a:srgbClr val="396AF1"/>
              </a:buClr>
              <a:buSzPts val="2400"/>
              <a:buFont typeface="Barlow"/>
              <a:buChar char="●"/>
            </a:pPr>
            <a:r>
              <a:rPr lang="en" sz="2800" dirty="0">
                <a:solidFill>
                  <a:srgbClr val="396AF1"/>
                </a:solidFill>
                <a:ea typeface="Barlow"/>
                <a:cs typeface="Barlow"/>
                <a:sym typeface="Barlow"/>
              </a:rPr>
              <a:t>But Positively Correlated with Plant parasites!.</a:t>
            </a:r>
            <a:endParaRPr sz="2800" dirty="0">
              <a:solidFill>
                <a:srgbClr val="396AF1"/>
              </a:solidFill>
              <a:ea typeface="Barlow"/>
              <a:cs typeface="Barlow"/>
              <a:sym typeface="Barlow"/>
            </a:endParaRPr>
          </a:p>
          <a:p>
            <a:pPr algn="just">
              <a:lnSpc>
                <a:spcPct val="115000"/>
              </a:lnSpc>
            </a:pPr>
            <a:endParaRPr sz="2800" dirty="0">
              <a:solidFill>
                <a:schemeClr val="dk1"/>
              </a:solidFill>
              <a:ea typeface="Barlow"/>
              <a:cs typeface="Barlow"/>
              <a:sym typeface="Barlow"/>
            </a:endParaRPr>
          </a:p>
          <a:p>
            <a:endParaRPr dirty="0">
              <a:solidFill>
                <a:srgbClr val="396AF1"/>
              </a:solidFill>
              <a:latin typeface="Barlow"/>
              <a:ea typeface="Barlow"/>
              <a:cs typeface="Barlow"/>
              <a:sym typeface="Barlow"/>
            </a:endParaRPr>
          </a:p>
        </p:txBody>
      </p:sp>
      <p:pic>
        <p:nvPicPr>
          <p:cNvPr id="295" name="Google Shape;295;p40"/>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6172200" y="2590801"/>
            <a:ext cx="2701697" cy="1612182"/>
          </a:xfrm>
          <a:prstGeom prst="rect">
            <a:avLst/>
          </a:prstGeom>
          <a:noFill/>
          <a:ln>
            <a:noFill/>
          </a:ln>
        </p:spPr>
      </p:pic>
      <p:sp>
        <p:nvSpPr>
          <p:cNvPr id="296" name="Google Shape;296;p40"/>
          <p:cNvSpPr/>
          <p:nvPr/>
        </p:nvSpPr>
        <p:spPr>
          <a:xfrm>
            <a:off x="6172200" y="1811248"/>
            <a:ext cx="1981200" cy="3171287"/>
          </a:xfrm>
          <a:prstGeom prst="mathMultiply">
            <a:avLst>
              <a:gd name="adj1" fmla="val 23520"/>
            </a:avLst>
          </a:prstGeom>
          <a:solidFill>
            <a:srgbClr val="DD4B4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endParaRPr/>
          </a:p>
        </p:txBody>
      </p:sp>
      <p:sp>
        <p:nvSpPr>
          <p:cNvPr id="2" name="Rectangle 1"/>
          <p:cNvSpPr/>
          <p:nvPr/>
        </p:nvSpPr>
        <p:spPr>
          <a:xfrm>
            <a:off x="228600" y="5638800"/>
            <a:ext cx="1981200" cy="646331"/>
          </a:xfrm>
          <a:prstGeom prst="rect">
            <a:avLst/>
          </a:prstGeom>
        </p:spPr>
        <p:txBody>
          <a:bodyPr wrap="square">
            <a:spAutoFit/>
          </a:bodyPr>
          <a:lstStyle/>
          <a:p>
            <a:r>
              <a:rPr lang="en-US" dirty="0"/>
              <a:t>Adapted from Joshi, S. (2023)</a:t>
            </a:r>
          </a:p>
        </p:txBody>
      </p:sp>
      <p:sp>
        <p:nvSpPr>
          <p:cNvPr id="3" name="TextBox 2"/>
          <p:cNvSpPr txBox="1"/>
          <p:nvPr/>
        </p:nvSpPr>
        <p:spPr>
          <a:xfrm>
            <a:off x="7924800" y="6477000"/>
            <a:ext cx="949097" cy="228600"/>
          </a:xfrm>
          <a:prstGeom prst="rect">
            <a:avLst/>
          </a:prstGeom>
          <a:noFill/>
        </p:spPr>
        <p:txBody>
          <a:bodyPr wrap="square" rtlCol="0">
            <a:spAutoFit/>
          </a:bodyPr>
          <a:lstStyle/>
          <a:p>
            <a:r>
              <a:rPr lang="en-US" sz="900" dirty="0"/>
              <a:t>14</a:t>
            </a:r>
          </a:p>
        </p:txBody>
      </p:sp>
    </p:spTree>
    <p:extLst>
      <p:ext uri="{BB962C8B-B14F-4D97-AF65-F5344CB8AC3E}">
        <p14:creationId xmlns:p14="http://schemas.microsoft.com/office/powerpoint/2010/main" val="2702755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6432046-4B37-072F-E707-AB06998056D2}"/>
              </a:ext>
            </a:extLst>
          </p:cNvPr>
          <p:cNvSpPr txBox="1"/>
          <p:nvPr/>
        </p:nvSpPr>
        <p:spPr>
          <a:xfrm>
            <a:off x="609600" y="2057400"/>
            <a:ext cx="8153399" cy="3046988"/>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wrap="square" rtlCol="0">
            <a:spAutoFit/>
          </a:bodyPr>
          <a:lstStyle/>
          <a:p>
            <a:pPr algn="l" rtl="0"/>
            <a:br>
              <a:rPr lang="en-GB" sz="2400" dirty="0">
                <a:latin typeface="Times New Roman" panose="02020603050405020304" pitchFamily="18" charset="0"/>
                <a:cs typeface="Times New Roman" panose="02020603050405020304" pitchFamily="18" charset="0"/>
              </a:rPr>
            </a:br>
            <a:r>
              <a:rPr lang="en-GB" sz="2400" b="1" dirty="0">
                <a:latin typeface="Times New Roman" panose="02020603050405020304" pitchFamily="18" charset="0"/>
                <a:cs typeface="Times New Roman" panose="02020603050405020304" pitchFamily="18" charset="0"/>
              </a:rPr>
              <a:t>Q- </a:t>
            </a:r>
            <a:r>
              <a:rPr lang="en-GB" sz="2400" dirty="0">
                <a:solidFill>
                  <a:schemeClr val="tx1">
                    <a:lumMod val="95000"/>
                    <a:lumOff val="5000"/>
                  </a:schemeClr>
                </a:solidFill>
                <a:latin typeface="Times New Roman" panose="02020603050405020304" pitchFamily="18" charset="0"/>
                <a:cs typeface="Times New Roman" panose="02020603050405020304" pitchFamily="18" charset="0"/>
              </a:rPr>
              <a:t>Suppose a community consists of 4 species: A, B, C and D, with respective cp-scores of 1, 2, 3 and 4.</a:t>
            </a:r>
          </a:p>
          <a:p>
            <a:pPr algn="l" rtl="0"/>
            <a:r>
              <a:rPr lang="en-GB" sz="2400" dirty="0">
                <a:solidFill>
                  <a:schemeClr val="tx1">
                    <a:lumMod val="95000"/>
                    <a:lumOff val="5000"/>
                  </a:schemeClr>
                </a:solidFill>
                <a:latin typeface="Times New Roman" panose="02020603050405020304" pitchFamily="18" charset="0"/>
                <a:cs typeface="Times New Roman" panose="02020603050405020304" pitchFamily="18" charset="0"/>
              </a:rPr>
              <a:t>The proportional abundances of A, B, C and D are 60,20, 12 and 8 %.</a:t>
            </a:r>
          </a:p>
          <a:p>
            <a:pPr algn="l" rtl="0"/>
            <a:endParaRPr lang="en-GB" sz="2400" b="1" dirty="0">
              <a:solidFill>
                <a:schemeClr val="tx1">
                  <a:lumMod val="95000"/>
                  <a:lumOff val="5000"/>
                </a:schemeClr>
              </a:solidFill>
              <a:latin typeface="Times New Roman" panose="02020603050405020304" pitchFamily="18" charset="0"/>
              <a:cs typeface="Times New Roman" panose="02020603050405020304" pitchFamily="18" charset="0"/>
            </a:endParaRPr>
          </a:p>
          <a:p>
            <a:pPr algn="l" rtl="0"/>
            <a:endParaRPr lang="en-GB" sz="2400" b="1" dirty="0">
              <a:solidFill>
                <a:schemeClr val="tx1">
                  <a:lumMod val="95000"/>
                  <a:lumOff val="5000"/>
                </a:schemeClr>
              </a:solidFill>
              <a:latin typeface="Times New Roman" panose="02020603050405020304" pitchFamily="18" charset="0"/>
              <a:cs typeface="Times New Roman" panose="02020603050405020304" pitchFamily="18" charset="0"/>
            </a:endParaRPr>
          </a:p>
          <a:p>
            <a:pPr algn="l" rtl="0"/>
            <a:r>
              <a:rPr lang="en-GB" sz="2400" b="1" dirty="0">
                <a:solidFill>
                  <a:srgbClr val="0070C0"/>
                </a:solidFill>
                <a:latin typeface="Times New Roman" panose="02020603050405020304" pitchFamily="18" charset="0"/>
                <a:cs typeface="Times New Roman" panose="02020603050405020304" pitchFamily="18" charset="0"/>
              </a:rPr>
              <a:t>Ans- The MI = [(60*1) + (20*2) + (12*3) + (8*4)] / 100 = 1.68.</a:t>
            </a:r>
          </a:p>
        </p:txBody>
      </p:sp>
      <p:sp>
        <p:nvSpPr>
          <p:cNvPr id="3" name="TextBox 2">
            <a:extLst>
              <a:ext uri="{FF2B5EF4-FFF2-40B4-BE49-F238E27FC236}">
                <a16:creationId xmlns:a16="http://schemas.microsoft.com/office/drawing/2014/main" id="{A26C6330-DC23-8406-5D7A-F07A1BD10E83}"/>
              </a:ext>
            </a:extLst>
          </p:cNvPr>
          <p:cNvSpPr txBox="1"/>
          <p:nvPr/>
        </p:nvSpPr>
        <p:spPr>
          <a:xfrm>
            <a:off x="3581400" y="990600"/>
            <a:ext cx="2180038" cy="584775"/>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wrap="square" rtlCol="0">
            <a:spAutoFit/>
          </a:bodyPr>
          <a:lstStyle/>
          <a:p>
            <a:r>
              <a:rPr lang="x-none" sz="3200" b="1" dirty="0">
                <a:solidFill>
                  <a:srgbClr val="1D63C8"/>
                </a:solidFill>
                <a:latin typeface="Times New Roman" panose="02020603050405020304" pitchFamily="18" charset="0"/>
                <a:cs typeface="Times New Roman" panose="02020603050405020304" pitchFamily="18" charset="0"/>
              </a:rPr>
              <a:t>Example</a:t>
            </a:r>
            <a:r>
              <a:rPr lang="x-none" dirty="0">
                <a:solidFill>
                  <a:srgbClr val="1D63C8"/>
                </a:solidFill>
                <a:latin typeface="Times New Roman" panose="02020603050405020304" pitchFamily="18" charset="0"/>
                <a:cs typeface="Times New Roman" panose="02020603050405020304" pitchFamily="18" charset="0"/>
              </a:rPr>
              <a:t> </a:t>
            </a:r>
          </a:p>
        </p:txBody>
      </p:sp>
      <p:sp>
        <p:nvSpPr>
          <p:cNvPr id="5" name="Slide Number Placeholder 4">
            <a:extLst>
              <a:ext uri="{FF2B5EF4-FFF2-40B4-BE49-F238E27FC236}">
                <a16:creationId xmlns:a16="http://schemas.microsoft.com/office/drawing/2014/main" id="{7A6AC4BC-0470-F23E-D35F-404D6E37BE77}"/>
              </a:ext>
            </a:extLst>
          </p:cNvPr>
          <p:cNvSpPr>
            <a:spLocks noGrp="1"/>
          </p:cNvSpPr>
          <p:nvPr>
            <p:ph type="sldNum" idx="12"/>
          </p:nvPr>
        </p:nvSpPr>
        <p:spPr>
          <a:xfrm>
            <a:off x="7620000" y="6400801"/>
            <a:ext cx="1371600" cy="304800"/>
          </a:xfrm>
        </p:spPr>
        <p:txBody>
          <a:bodyPr/>
          <a:lstStyle/>
          <a:p>
            <a:pPr algn="l"/>
            <a:fld id="{00000000-1234-1234-1234-123412341234}" type="slidenum">
              <a:rPr lang="en" smtClean="0"/>
              <a:pPr algn="l"/>
              <a:t>15</a:t>
            </a:fld>
            <a:endParaRPr lang="en" dirty="0"/>
          </a:p>
        </p:txBody>
      </p:sp>
      <p:sp>
        <p:nvSpPr>
          <p:cNvPr id="7" name="Rectangle 6"/>
          <p:cNvSpPr/>
          <p:nvPr/>
        </p:nvSpPr>
        <p:spPr>
          <a:xfrm>
            <a:off x="228600" y="5586413"/>
            <a:ext cx="1676400" cy="646331"/>
          </a:xfrm>
          <a:prstGeom prst="rect">
            <a:avLst/>
          </a:prstGeom>
        </p:spPr>
        <p:txBody>
          <a:bodyPr wrap="square">
            <a:spAutoFit/>
          </a:bodyPr>
          <a:lstStyle/>
          <a:p>
            <a:r>
              <a:rPr lang="en-US" dirty="0"/>
              <a:t>Adapted from Joshi, S. (2023)</a:t>
            </a:r>
          </a:p>
        </p:txBody>
      </p:sp>
    </p:spTree>
    <p:extLst>
      <p:ext uri="{BB962C8B-B14F-4D97-AF65-F5344CB8AC3E}">
        <p14:creationId xmlns:p14="http://schemas.microsoft.com/office/powerpoint/2010/main" val="2207726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CED38-9E86-31D9-8DB9-46FDB9733BE5}"/>
              </a:ext>
            </a:extLst>
          </p:cNvPr>
          <p:cNvSpPr>
            <a:spLocks noGrp="1"/>
          </p:cNvSpPr>
          <p:nvPr>
            <p:ph type="title"/>
          </p:nvPr>
        </p:nvSpPr>
        <p:spPr/>
        <p:txBody>
          <a:bodyPr/>
          <a:lstStyle/>
          <a:p>
            <a:r>
              <a:rPr lang="en-GB" dirty="0"/>
              <a:t>A soil food web – trophic levels of nematodes</a:t>
            </a:r>
          </a:p>
        </p:txBody>
      </p:sp>
      <p:sp>
        <p:nvSpPr>
          <p:cNvPr id="4" name="Date Placeholder 3">
            <a:extLst>
              <a:ext uri="{FF2B5EF4-FFF2-40B4-BE49-F238E27FC236}">
                <a16:creationId xmlns:a16="http://schemas.microsoft.com/office/drawing/2014/main" id="{4539C69A-5323-00D7-0D22-F075D17DA9AC}"/>
              </a:ext>
            </a:extLst>
          </p:cNvPr>
          <p:cNvSpPr>
            <a:spLocks noGrp="1"/>
          </p:cNvSpPr>
          <p:nvPr>
            <p:ph type="dt" sz="half" idx="10"/>
          </p:nvPr>
        </p:nvSpPr>
        <p:spPr/>
        <p:txBody>
          <a:bodyPr/>
          <a:lstStyle/>
          <a:p>
            <a:fld id="{12F7DA21-AE68-4C04-966D-F19EED3EBA5A}" type="datetime1">
              <a:rPr lang="en-US" smtClean="0"/>
              <a:t>7/29/2024</a:t>
            </a:fld>
            <a:endParaRPr lang="en-US" dirty="0"/>
          </a:p>
        </p:txBody>
      </p:sp>
      <p:sp>
        <p:nvSpPr>
          <p:cNvPr id="5" name="Footer Placeholder 4">
            <a:extLst>
              <a:ext uri="{FF2B5EF4-FFF2-40B4-BE49-F238E27FC236}">
                <a16:creationId xmlns:a16="http://schemas.microsoft.com/office/drawing/2014/main" id="{94152FE7-741B-E35B-DE62-EAC8C454FC5D}"/>
              </a:ext>
            </a:extLst>
          </p:cNvPr>
          <p:cNvSpPr>
            <a:spLocks noGrp="1"/>
          </p:cNvSpPr>
          <p:nvPr>
            <p:ph type="ftr" sz="quarter" idx="11"/>
          </p:nvPr>
        </p:nvSpPr>
        <p:spPr/>
        <p:txBody>
          <a:bodyPr/>
          <a:lstStyle/>
          <a:p>
            <a:r>
              <a:rPr lang="en-US"/>
              <a:t>Module 8: Bioindicators</a:t>
            </a:r>
            <a:endParaRPr lang="en-US" dirty="0"/>
          </a:p>
        </p:txBody>
      </p:sp>
      <p:sp>
        <p:nvSpPr>
          <p:cNvPr id="6" name="Slide Number Placeholder 5">
            <a:extLst>
              <a:ext uri="{FF2B5EF4-FFF2-40B4-BE49-F238E27FC236}">
                <a16:creationId xmlns:a16="http://schemas.microsoft.com/office/drawing/2014/main" id="{3AF00155-81B8-2BE0-2A69-91A62000CC2B}"/>
              </a:ext>
            </a:extLst>
          </p:cNvPr>
          <p:cNvSpPr>
            <a:spLocks noGrp="1"/>
          </p:cNvSpPr>
          <p:nvPr>
            <p:ph type="sldNum" sz="quarter" idx="12"/>
          </p:nvPr>
        </p:nvSpPr>
        <p:spPr/>
        <p:txBody>
          <a:bodyPr/>
          <a:lstStyle/>
          <a:p>
            <a:fld id="{D3CC3B2F-BA26-43A5-94FC-6FDB11EEF012}" type="slidenum">
              <a:rPr lang="en-US" smtClean="0"/>
              <a:t>16</a:t>
            </a:fld>
            <a:endParaRPr lang="en-US"/>
          </a:p>
        </p:txBody>
      </p:sp>
      <p:pic>
        <p:nvPicPr>
          <p:cNvPr id="7" name="Picture 6">
            <a:extLst>
              <a:ext uri="{FF2B5EF4-FFF2-40B4-BE49-F238E27FC236}">
                <a16:creationId xmlns:a16="http://schemas.microsoft.com/office/drawing/2014/main" id="{3263F508-5A9F-EF09-422B-FD9B5FD181F6}"/>
              </a:ext>
            </a:extLst>
          </p:cNvPr>
          <p:cNvPicPr>
            <a:picLocks noChangeAspect="1"/>
          </p:cNvPicPr>
          <p:nvPr/>
        </p:nvPicPr>
        <p:blipFill>
          <a:blip r:embed="rId2"/>
          <a:stretch>
            <a:fillRect/>
          </a:stretch>
        </p:blipFill>
        <p:spPr>
          <a:xfrm>
            <a:off x="1981200" y="1563268"/>
            <a:ext cx="5644647" cy="4608932"/>
          </a:xfrm>
          <a:prstGeom prst="rect">
            <a:avLst/>
          </a:prstGeom>
        </p:spPr>
      </p:pic>
      <p:sp>
        <p:nvSpPr>
          <p:cNvPr id="3" name="Rectangle 2"/>
          <p:cNvSpPr/>
          <p:nvPr/>
        </p:nvSpPr>
        <p:spPr>
          <a:xfrm>
            <a:off x="1751623" y="6160827"/>
            <a:ext cx="5867400" cy="289951"/>
          </a:xfrm>
          <a:prstGeom prst="rect">
            <a:avLst/>
          </a:prstGeom>
        </p:spPr>
        <p:txBody>
          <a:bodyPr wrap="square">
            <a:spAutoFit/>
          </a:bodyPr>
          <a:lstStyle/>
          <a:p>
            <a:pPr algn="just">
              <a:lnSpc>
                <a:spcPct val="107000"/>
              </a:lnSpc>
              <a:spcAft>
                <a:spcPts val="800"/>
              </a:spcAft>
            </a:pPr>
            <a:r>
              <a:rPr lang="en-ZA" sz="1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r>
              <a:rPr lang="en-ZA" sz="1200" dirty="0">
                <a:solidFill>
                  <a:srgbClr val="FF0000"/>
                </a:solidFill>
                <a:latin typeface="Calibri" panose="020F0502020204030204" pitchFamily="34" charset="0"/>
                <a:ea typeface="Calibri" panose="020F0502020204030204" pitchFamily="34" charset="0"/>
              </a:rPr>
              <a:t>  </a:t>
            </a:r>
            <a:r>
              <a:rPr lang="en-ZA" sz="1200" dirty="0">
                <a:latin typeface="Calibri" panose="020F0502020204030204" pitchFamily="34" charset="0"/>
                <a:ea typeface="Calibri" panose="020F0502020204030204" pitchFamily="34" charset="0"/>
              </a:rPr>
              <a:t>[Illustration credit: </a:t>
            </a:r>
            <a:r>
              <a:rPr lang="en-ZA" sz="1200" dirty="0">
                <a:latin typeface="Calibri" panose="020F0502020204030204" pitchFamily="34" charset="0"/>
                <a:ea typeface="Calibri" panose="020F0502020204030204" pitchFamily="34" charset="0"/>
                <a:cs typeface="Times New Roman" panose="02020603050405020304" pitchFamily="18" charset="0"/>
              </a:rPr>
              <a:t>Natural Resources Conservation Service, USDA, www.nrcs.usda.gov].</a:t>
            </a:r>
            <a:endParaRPr lang="en-US" sz="12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0230606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CD58D-326C-C2BB-4D54-72597678E4CE}"/>
              </a:ext>
            </a:extLst>
          </p:cNvPr>
          <p:cNvSpPr>
            <a:spLocks noGrp="1"/>
          </p:cNvSpPr>
          <p:nvPr>
            <p:ph type="title"/>
          </p:nvPr>
        </p:nvSpPr>
        <p:spPr/>
        <p:txBody>
          <a:bodyPr/>
          <a:lstStyle/>
          <a:p>
            <a:r>
              <a:rPr lang="en-GB" dirty="0"/>
              <a:t>Nematode – food web and energy levels</a:t>
            </a:r>
          </a:p>
        </p:txBody>
      </p:sp>
      <p:sp>
        <p:nvSpPr>
          <p:cNvPr id="4" name="Date Placeholder 3">
            <a:extLst>
              <a:ext uri="{FF2B5EF4-FFF2-40B4-BE49-F238E27FC236}">
                <a16:creationId xmlns:a16="http://schemas.microsoft.com/office/drawing/2014/main" id="{9A7FE092-D6C8-5640-3A8A-849D92D9E5E2}"/>
              </a:ext>
            </a:extLst>
          </p:cNvPr>
          <p:cNvSpPr>
            <a:spLocks noGrp="1"/>
          </p:cNvSpPr>
          <p:nvPr>
            <p:ph type="dt" sz="half" idx="10"/>
          </p:nvPr>
        </p:nvSpPr>
        <p:spPr/>
        <p:txBody>
          <a:bodyPr/>
          <a:lstStyle/>
          <a:p>
            <a:fld id="{12F7DA21-AE68-4C04-966D-F19EED3EBA5A}" type="datetime1">
              <a:rPr lang="en-US" smtClean="0"/>
              <a:t>7/29/2024</a:t>
            </a:fld>
            <a:endParaRPr lang="en-US" dirty="0"/>
          </a:p>
        </p:txBody>
      </p:sp>
      <p:sp>
        <p:nvSpPr>
          <p:cNvPr id="5" name="Footer Placeholder 4">
            <a:extLst>
              <a:ext uri="{FF2B5EF4-FFF2-40B4-BE49-F238E27FC236}">
                <a16:creationId xmlns:a16="http://schemas.microsoft.com/office/drawing/2014/main" id="{ECEE7161-3349-D887-7C68-2384891DA163}"/>
              </a:ext>
            </a:extLst>
          </p:cNvPr>
          <p:cNvSpPr>
            <a:spLocks noGrp="1"/>
          </p:cNvSpPr>
          <p:nvPr>
            <p:ph type="ftr" sz="quarter" idx="11"/>
          </p:nvPr>
        </p:nvSpPr>
        <p:spPr/>
        <p:txBody>
          <a:bodyPr/>
          <a:lstStyle/>
          <a:p>
            <a:r>
              <a:rPr lang="en-US"/>
              <a:t>Module 8: Bioindicators</a:t>
            </a:r>
            <a:endParaRPr lang="en-US" dirty="0"/>
          </a:p>
        </p:txBody>
      </p:sp>
      <p:sp>
        <p:nvSpPr>
          <p:cNvPr id="6" name="Slide Number Placeholder 5">
            <a:extLst>
              <a:ext uri="{FF2B5EF4-FFF2-40B4-BE49-F238E27FC236}">
                <a16:creationId xmlns:a16="http://schemas.microsoft.com/office/drawing/2014/main" id="{8ADDB14B-B5F2-C3B0-4224-FFBF5DCD10B6}"/>
              </a:ext>
            </a:extLst>
          </p:cNvPr>
          <p:cNvSpPr>
            <a:spLocks noGrp="1"/>
          </p:cNvSpPr>
          <p:nvPr>
            <p:ph type="sldNum" sz="quarter" idx="12"/>
          </p:nvPr>
        </p:nvSpPr>
        <p:spPr/>
        <p:txBody>
          <a:bodyPr/>
          <a:lstStyle/>
          <a:p>
            <a:fld id="{D3CC3B2F-BA26-43A5-94FC-6FDB11EEF012}" type="slidenum">
              <a:rPr lang="en-US" smtClean="0"/>
              <a:t>17</a:t>
            </a:fld>
            <a:endParaRPr lang="en-US"/>
          </a:p>
        </p:txBody>
      </p:sp>
      <p:pic>
        <p:nvPicPr>
          <p:cNvPr id="7" name="image1.png" descr="Diagram&#10;&#10;Description automatically generated">
            <a:extLst>
              <a:ext uri="{FF2B5EF4-FFF2-40B4-BE49-F238E27FC236}">
                <a16:creationId xmlns:a16="http://schemas.microsoft.com/office/drawing/2014/main" id="{57FEE93D-747F-FF89-4229-F4C032CBBA46}"/>
              </a:ext>
            </a:extLst>
          </p:cNvPr>
          <p:cNvPicPr>
            <a:picLocks noGrp="1"/>
          </p:cNvPicPr>
          <p:nvPr>
            <p:ph idx="1"/>
          </p:nvPr>
        </p:nvPicPr>
        <p:blipFill>
          <a:blip r:embed="rId2"/>
          <a:srcRect b="10146"/>
          <a:stretch>
            <a:fillRect/>
          </a:stretch>
        </p:blipFill>
        <p:spPr>
          <a:xfrm>
            <a:off x="628650" y="1681164"/>
            <a:ext cx="7886700" cy="3988304"/>
          </a:xfrm>
          <a:prstGeom prst="rect">
            <a:avLst/>
          </a:prstGeom>
          <a:ln/>
        </p:spPr>
      </p:pic>
      <p:sp>
        <p:nvSpPr>
          <p:cNvPr id="8" name="TextBox 7">
            <a:extLst>
              <a:ext uri="{FF2B5EF4-FFF2-40B4-BE49-F238E27FC236}">
                <a16:creationId xmlns:a16="http://schemas.microsoft.com/office/drawing/2014/main" id="{7B4DB87B-54FF-3651-45AA-298638FA45FA}"/>
              </a:ext>
            </a:extLst>
          </p:cNvPr>
          <p:cNvSpPr txBox="1"/>
          <p:nvPr/>
        </p:nvSpPr>
        <p:spPr>
          <a:xfrm>
            <a:off x="628650" y="5669468"/>
            <a:ext cx="7239000" cy="430887"/>
          </a:xfrm>
          <a:prstGeom prst="rect">
            <a:avLst/>
          </a:prstGeom>
          <a:noFill/>
        </p:spPr>
        <p:txBody>
          <a:bodyPr wrap="square">
            <a:spAutoFit/>
          </a:bodyPr>
          <a:lstStyle/>
          <a:p>
            <a:r>
              <a:rPr lang="en-ZA" sz="1100" dirty="0">
                <a:effectLst/>
                <a:latin typeface="Calibri" panose="020F0502020204030204" pitchFamily="34" charset="0"/>
                <a:ea typeface="Calibri" panose="020F0502020204030204" pitchFamily="34" charset="0"/>
                <a:cs typeface="Times New Roman" panose="02020603050405020304" pitchFamily="18" charset="0"/>
              </a:rPr>
              <a:t>Nematode participation in various soil food web levels and energy channels, which indicate the flux of energy from lower to higher soil food web levels. The energy fluxing through such channels relates to several ecosystem processes and services.</a:t>
            </a:r>
            <a:endParaRPr lang="en-GB" dirty="0"/>
          </a:p>
        </p:txBody>
      </p:sp>
      <p:sp>
        <p:nvSpPr>
          <p:cNvPr id="3" name="Rectangle 2"/>
          <p:cNvSpPr/>
          <p:nvPr/>
        </p:nvSpPr>
        <p:spPr>
          <a:xfrm>
            <a:off x="2286000" y="6100355"/>
            <a:ext cx="4572000" cy="289951"/>
          </a:xfrm>
          <a:prstGeom prst="rect">
            <a:avLst/>
          </a:prstGeom>
        </p:spPr>
        <p:txBody>
          <a:bodyPr>
            <a:spAutoFit/>
          </a:bodyPr>
          <a:lstStyle/>
          <a:p>
            <a:pPr algn="just">
              <a:lnSpc>
                <a:spcPct val="107000"/>
              </a:lnSpc>
              <a:spcAft>
                <a:spcPts val="800"/>
              </a:spcAft>
            </a:pPr>
            <a:r>
              <a:rPr lang="en-ZA" sz="1200" dirty="0">
                <a:latin typeface="Calibri" panose="020F0502020204030204" pitchFamily="34" charset="0"/>
                <a:ea typeface="Calibri" panose="020F0502020204030204" pitchFamily="34" charset="0"/>
                <a:cs typeface="Times New Roman" panose="02020603050405020304" pitchFamily="18" charset="0"/>
              </a:rPr>
              <a:t>[Illustration credit: Sánchez-Moreno &amp; Bulus, 2022].</a:t>
            </a:r>
            <a:endParaRPr lang="en-US" sz="12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239408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2D012-3551-D4FB-D6A3-3C645804FFDD}"/>
              </a:ext>
            </a:extLst>
          </p:cNvPr>
          <p:cNvSpPr>
            <a:spLocks noGrp="1"/>
          </p:cNvSpPr>
          <p:nvPr>
            <p:ph type="title"/>
          </p:nvPr>
        </p:nvSpPr>
        <p:spPr/>
        <p:txBody>
          <a:bodyPr/>
          <a:lstStyle/>
          <a:p>
            <a:r>
              <a:rPr lang="en-GB" dirty="0"/>
              <a:t>Enrichment vs Structure index</a:t>
            </a:r>
          </a:p>
        </p:txBody>
      </p:sp>
      <p:sp>
        <p:nvSpPr>
          <p:cNvPr id="4" name="Date Placeholder 3">
            <a:extLst>
              <a:ext uri="{FF2B5EF4-FFF2-40B4-BE49-F238E27FC236}">
                <a16:creationId xmlns:a16="http://schemas.microsoft.com/office/drawing/2014/main" id="{180C340E-C7D8-AC61-57A8-63EAD15E8593}"/>
              </a:ext>
            </a:extLst>
          </p:cNvPr>
          <p:cNvSpPr>
            <a:spLocks noGrp="1"/>
          </p:cNvSpPr>
          <p:nvPr>
            <p:ph type="dt" sz="half" idx="10"/>
          </p:nvPr>
        </p:nvSpPr>
        <p:spPr/>
        <p:txBody>
          <a:bodyPr/>
          <a:lstStyle/>
          <a:p>
            <a:fld id="{12F7DA21-AE68-4C04-966D-F19EED3EBA5A}" type="datetime1">
              <a:rPr lang="en-US" smtClean="0"/>
              <a:t>7/29/2024</a:t>
            </a:fld>
            <a:endParaRPr lang="en-US" dirty="0"/>
          </a:p>
        </p:txBody>
      </p:sp>
      <p:sp>
        <p:nvSpPr>
          <p:cNvPr id="5" name="Footer Placeholder 4">
            <a:extLst>
              <a:ext uri="{FF2B5EF4-FFF2-40B4-BE49-F238E27FC236}">
                <a16:creationId xmlns:a16="http://schemas.microsoft.com/office/drawing/2014/main" id="{2FE26228-DE5F-D0E7-82B8-A82FBA71693F}"/>
              </a:ext>
            </a:extLst>
          </p:cNvPr>
          <p:cNvSpPr>
            <a:spLocks noGrp="1"/>
          </p:cNvSpPr>
          <p:nvPr>
            <p:ph type="ftr" sz="quarter" idx="11"/>
          </p:nvPr>
        </p:nvSpPr>
        <p:spPr/>
        <p:txBody>
          <a:bodyPr/>
          <a:lstStyle/>
          <a:p>
            <a:r>
              <a:rPr lang="en-US"/>
              <a:t>Module 8: Bioindicators</a:t>
            </a:r>
            <a:endParaRPr lang="en-US" dirty="0"/>
          </a:p>
        </p:txBody>
      </p:sp>
      <p:sp>
        <p:nvSpPr>
          <p:cNvPr id="6" name="Slide Number Placeholder 5">
            <a:extLst>
              <a:ext uri="{FF2B5EF4-FFF2-40B4-BE49-F238E27FC236}">
                <a16:creationId xmlns:a16="http://schemas.microsoft.com/office/drawing/2014/main" id="{0965A97C-7384-1E7B-BFC1-740073C2CDE6}"/>
              </a:ext>
            </a:extLst>
          </p:cNvPr>
          <p:cNvSpPr>
            <a:spLocks noGrp="1"/>
          </p:cNvSpPr>
          <p:nvPr>
            <p:ph type="sldNum" sz="quarter" idx="12"/>
          </p:nvPr>
        </p:nvSpPr>
        <p:spPr/>
        <p:txBody>
          <a:bodyPr/>
          <a:lstStyle/>
          <a:p>
            <a:fld id="{D3CC3B2F-BA26-43A5-94FC-6FDB11EEF012}" type="slidenum">
              <a:rPr lang="en-US" smtClean="0"/>
              <a:t>18</a:t>
            </a:fld>
            <a:endParaRPr lang="en-US"/>
          </a:p>
        </p:txBody>
      </p:sp>
      <p:sp>
        <p:nvSpPr>
          <p:cNvPr id="13" name="TextBox 12">
            <a:extLst>
              <a:ext uri="{FF2B5EF4-FFF2-40B4-BE49-F238E27FC236}">
                <a16:creationId xmlns:a16="http://schemas.microsoft.com/office/drawing/2014/main" id="{3AB99616-FBDD-F707-3BEC-B13AF2587F89}"/>
              </a:ext>
            </a:extLst>
          </p:cNvPr>
          <p:cNvSpPr txBox="1"/>
          <p:nvPr/>
        </p:nvSpPr>
        <p:spPr>
          <a:xfrm>
            <a:off x="228600" y="5737225"/>
            <a:ext cx="8915400" cy="523220"/>
          </a:xfrm>
          <a:prstGeom prst="rect">
            <a:avLst/>
          </a:prstGeom>
          <a:noFill/>
        </p:spPr>
        <p:txBody>
          <a:bodyPr wrap="square">
            <a:spAutoFit/>
          </a:bodyPr>
          <a:lstStyle/>
          <a:p>
            <a:r>
              <a:rPr lang="en-ZA" sz="1400" dirty="0"/>
              <a:t>Nematode faunal profile used to assess the soil food web status. Two nematode-based indices, namely the Enrichment Index (y-axis) and the Structure Index (x-axis), ranging from 0-100, are used to create a scatter plot. </a:t>
            </a:r>
            <a:endParaRPr lang="en-GB" sz="1400" dirty="0"/>
          </a:p>
        </p:txBody>
      </p:sp>
      <p:pic>
        <p:nvPicPr>
          <p:cNvPr id="8" name="Picture 7" descr="A diagram of a structure trajectory&#10;&#10;Description automatically generated">
            <a:extLst>
              <a:ext uri="{FF2B5EF4-FFF2-40B4-BE49-F238E27FC236}">
                <a16:creationId xmlns:a16="http://schemas.microsoft.com/office/drawing/2014/main" id="{3A8A26D4-5AD8-B173-6843-BF45C91006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917" y="1364405"/>
            <a:ext cx="5791200" cy="4372820"/>
          </a:xfrm>
          <a:prstGeom prst="rect">
            <a:avLst/>
          </a:prstGeom>
        </p:spPr>
      </p:pic>
      <p:sp>
        <p:nvSpPr>
          <p:cNvPr id="7" name="Rectangle 6"/>
          <p:cNvSpPr/>
          <p:nvPr/>
        </p:nvSpPr>
        <p:spPr>
          <a:xfrm>
            <a:off x="1657350" y="6252285"/>
            <a:ext cx="5382620" cy="255455"/>
          </a:xfrm>
          <a:prstGeom prst="rect">
            <a:avLst/>
          </a:prstGeom>
        </p:spPr>
        <p:txBody>
          <a:bodyPr wrap="square">
            <a:spAutoFit/>
          </a:bodyPr>
          <a:lstStyle/>
          <a:p>
            <a:pPr algn="just">
              <a:lnSpc>
                <a:spcPct val="106000"/>
              </a:lnSpc>
              <a:spcAft>
                <a:spcPts val="800"/>
              </a:spcAft>
            </a:pPr>
            <a:r>
              <a:rPr lang="en-ZA" sz="1000" dirty="0">
                <a:latin typeface="Calibri" panose="020F0502020204030204" pitchFamily="34" charset="0"/>
                <a:ea typeface="Calibri" panose="020F0502020204030204" pitchFamily="34" charset="0"/>
                <a:cs typeface="Times New Roman" panose="02020603050405020304" pitchFamily="18" charset="0"/>
              </a:rPr>
              <a:t>[Illustration credit: Nemaplex.UCDavis.edu: Revision Date: 07/04/2024</a:t>
            </a:r>
            <a:r>
              <a:rPr lang="en-GB" sz="1000" dirty="0">
                <a:latin typeface="Calibri" panose="020F0502020204030204" pitchFamily="34" charset="0"/>
                <a:ea typeface="Calibri" panose="020F0502020204030204" pitchFamily="34" charset="0"/>
                <a:cs typeface="Times New Roman" panose="02020603050405020304" pitchFamily="18" charset="0"/>
              </a:rPr>
              <a:t> </a:t>
            </a:r>
            <a:r>
              <a:rPr lang="en-ZA" sz="1000" dirty="0">
                <a:latin typeface="Calibri" panose="020F0502020204030204" pitchFamily="34" charset="0"/>
                <a:ea typeface="Calibri" panose="020F0502020204030204" pitchFamily="34" charset="0"/>
                <a:cs typeface="Times New Roman" panose="02020603050405020304" pitchFamily="18" charset="0"/>
              </a:rPr>
              <a:t>; Accessed (Mo/</a:t>
            </a:r>
            <a:r>
              <a:rPr lang="en-ZA" sz="1000" dirty="0" err="1">
                <a:latin typeface="Calibri" panose="020F0502020204030204" pitchFamily="34" charset="0"/>
                <a:ea typeface="Calibri" panose="020F0502020204030204" pitchFamily="34" charset="0"/>
                <a:cs typeface="Times New Roman" panose="02020603050405020304" pitchFamily="18" charset="0"/>
              </a:rPr>
              <a:t>Dy</a:t>
            </a:r>
            <a:r>
              <a:rPr lang="en-ZA" sz="1000" dirty="0">
                <a:latin typeface="Calibri" panose="020F0502020204030204" pitchFamily="34" charset="0"/>
                <a:ea typeface="Calibri" panose="020F0502020204030204" pitchFamily="34" charset="0"/>
                <a:cs typeface="Times New Roman" panose="02020603050405020304" pitchFamily="18" charset="0"/>
              </a:rPr>
              <a:t>/</a:t>
            </a:r>
            <a:r>
              <a:rPr lang="en-ZA" sz="1000" dirty="0" err="1">
                <a:latin typeface="Calibri" panose="020F0502020204030204" pitchFamily="34" charset="0"/>
                <a:ea typeface="Calibri" panose="020F0502020204030204" pitchFamily="34" charset="0"/>
                <a:cs typeface="Times New Roman" panose="02020603050405020304" pitchFamily="18" charset="0"/>
              </a:rPr>
              <a:t>Yr</a:t>
            </a:r>
            <a:r>
              <a:rPr lang="en-GB" sz="1000" dirty="0">
                <a:latin typeface="Calibri" panose="020F0502020204030204" pitchFamily="34" charset="0"/>
                <a:ea typeface="Calibri" panose="020F0502020204030204" pitchFamily="34" charset="0"/>
                <a:cs typeface="Times New Roman" panose="02020603050405020304" pitchFamily="18" charset="0"/>
              </a:rPr>
              <a:t> </a:t>
            </a:r>
            <a:r>
              <a:rPr lang="en-ZA" sz="1000" dirty="0">
                <a:latin typeface="Calibri" panose="020F0502020204030204" pitchFamily="34" charset="0"/>
                <a:ea typeface="Calibri" panose="020F0502020204030204" pitchFamily="34" charset="0"/>
                <a:cs typeface="Times New Roman" panose="02020603050405020304" pitchFamily="18" charset="0"/>
              </a:rPr>
              <a:t>)]</a:t>
            </a:r>
            <a:endParaRPr lang="en-US" sz="1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668410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14452-0943-121A-0ECC-0297448A43B2}"/>
              </a:ext>
            </a:extLst>
          </p:cNvPr>
          <p:cNvSpPr>
            <a:spLocks noGrp="1"/>
          </p:cNvSpPr>
          <p:nvPr>
            <p:ph type="title"/>
          </p:nvPr>
        </p:nvSpPr>
        <p:spPr/>
        <p:txBody>
          <a:bodyPr/>
          <a:lstStyle/>
          <a:p>
            <a:r>
              <a:rPr lang="en-GB" dirty="0"/>
              <a:t>Nematode faunal profile</a:t>
            </a:r>
          </a:p>
        </p:txBody>
      </p:sp>
      <p:sp>
        <p:nvSpPr>
          <p:cNvPr id="5" name="Footer Placeholder 4">
            <a:extLst>
              <a:ext uri="{FF2B5EF4-FFF2-40B4-BE49-F238E27FC236}">
                <a16:creationId xmlns:a16="http://schemas.microsoft.com/office/drawing/2014/main" id="{6B5CD136-2E77-377E-8769-45650E9B5AC3}"/>
              </a:ext>
            </a:extLst>
          </p:cNvPr>
          <p:cNvSpPr>
            <a:spLocks noGrp="1"/>
          </p:cNvSpPr>
          <p:nvPr>
            <p:ph type="ftr" sz="quarter" idx="11"/>
          </p:nvPr>
        </p:nvSpPr>
        <p:spPr/>
        <p:txBody>
          <a:bodyPr/>
          <a:lstStyle/>
          <a:p>
            <a:r>
              <a:rPr lang="en-US"/>
              <a:t>Module 8: Bioindicators</a:t>
            </a:r>
            <a:endParaRPr lang="en-US" dirty="0"/>
          </a:p>
        </p:txBody>
      </p:sp>
      <p:sp>
        <p:nvSpPr>
          <p:cNvPr id="6" name="Slide Number Placeholder 5">
            <a:extLst>
              <a:ext uri="{FF2B5EF4-FFF2-40B4-BE49-F238E27FC236}">
                <a16:creationId xmlns:a16="http://schemas.microsoft.com/office/drawing/2014/main" id="{6860F311-D8DF-7AB7-FA4C-668A3BCDD66E}"/>
              </a:ext>
            </a:extLst>
          </p:cNvPr>
          <p:cNvSpPr>
            <a:spLocks noGrp="1"/>
          </p:cNvSpPr>
          <p:nvPr>
            <p:ph type="sldNum" sz="quarter" idx="12"/>
          </p:nvPr>
        </p:nvSpPr>
        <p:spPr/>
        <p:txBody>
          <a:bodyPr/>
          <a:lstStyle/>
          <a:p>
            <a:fld id="{D3CC3B2F-BA26-43A5-94FC-6FDB11EEF012}" type="slidenum">
              <a:rPr lang="en-US" smtClean="0"/>
              <a:t>19</a:t>
            </a:fld>
            <a:endParaRPr lang="en-US"/>
          </a:p>
        </p:txBody>
      </p:sp>
      <p:pic>
        <p:nvPicPr>
          <p:cNvPr id="8" name="Picture 7" descr="A diagram of food web structure and function&#10;&#10;Description automatically generated">
            <a:extLst>
              <a:ext uri="{FF2B5EF4-FFF2-40B4-BE49-F238E27FC236}">
                <a16:creationId xmlns:a16="http://schemas.microsoft.com/office/drawing/2014/main" id="{8D443CAD-9817-7D46-BB7F-6D7C8CABBA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809" y="1328031"/>
            <a:ext cx="6105525" cy="4580644"/>
          </a:xfrm>
          <a:prstGeom prst="rect">
            <a:avLst/>
          </a:prstGeom>
        </p:spPr>
      </p:pic>
      <p:sp>
        <p:nvSpPr>
          <p:cNvPr id="4" name="Rectangle 3"/>
          <p:cNvSpPr/>
          <p:nvPr/>
        </p:nvSpPr>
        <p:spPr>
          <a:xfrm>
            <a:off x="887809" y="6042316"/>
            <a:ext cx="6105525" cy="288092"/>
          </a:xfrm>
          <a:prstGeom prst="rect">
            <a:avLst/>
          </a:prstGeom>
        </p:spPr>
        <p:txBody>
          <a:bodyPr wrap="square">
            <a:spAutoFit/>
          </a:bodyPr>
          <a:lstStyle/>
          <a:p>
            <a:pPr algn="just">
              <a:lnSpc>
                <a:spcPct val="106000"/>
              </a:lnSpc>
              <a:spcAft>
                <a:spcPts val="800"/>
              </a:spcAft>
            </a:pPr>
            <a:r>
              <a:rPr lang="en-ZA" sz="1200" dirty="0">
                <a:latin typeface="Calibri" panose="020F0502020204030204" pitchFamily="34" charset="0"/>
                <a:ea typeface="Calibri" panose="020F0502020204030204" pitchFamily="34" charset="0"/>
                <a:cs typeface="Times New Roman" panose="02020603050405020304" pitchFamily="18" charset="0"/>
              </a:rPr>
              <a:t>[Illustration credit: Nemaplex.UCDavis.edu: Revision Date: 07/04/2024</a:t>
            </a:r>
            <a:r>
              <a:rPr lang="en-GB" sz="1200" dirty="0">
                <a:latin typeface="Calibri" panose="020F0502020204030204" pitchFamily="34" charset="0"/>
                <a:ea typeface="Calibri" panose="020F0502020204030204" pitchFamily="34" charset="0"/>
                <a:cs typeface="Times New Roman" panose="02020603050405020304" pitchFamily="18" charset="0"/>
              </a:rPr>
              <a:t> </a:t>
            </a:r>
            <a:r>
              <a:rPr lang="en-ZA" sz="1200" dirty="0">
                <a:latin typeface="Calibri" panose="020F0502020204030204" pitchFamily="34" charset="0"/>
                <a:ea typeface="Calibri" panose="020F0502020204030204" pitchFamily="34" charset="0"/>
                <a:cs typeface="Times New Roman" panose="02020603050405020304" pitchFamily="18" charset="0"/>
              </a:rPr>
              <a:t>; Accessed (Mo/</a:t>
            </a:r>
            <a:r>
              <a:rPr lang="en-ZA" sz="1200" dirty="0" err="1">
                <a:latin typeface="Calibri" panose="020F0502020204030204" pitchFamily="34" charset="0"/>
                <a:ea typeface="Calibri" panose="020F0502020204030204" pitchFamily="34" charset="0"/>
                <a:cs typeface="Times New Roman" panose="02020603050405020304" pitchFamily="18" charset="0"/>
              </a:rPr>
              <a:t>Dy</a:t>
            </a:r>
            <a:r>
              <a:rPr lang="en-ZA" sz="1200" dirty="0">
                <a:latin typeface="Calibri" panose="020F0502020204030204" pitchFamily="34" charset="0"/>
                <a:ea typeface="Calibri" panose="020F0502020204030204" pitchFamily="34" charset="0"/>
                <a:cs typeface="Times New Roman" panose="02020603050405020304" pitchFamily="18" charset="0"/>
              </a:rPr>
              <a:t>/</a:t>
            </a:r>
            <a:r>
              <a:rPr lang="en-ZA" sz="1200" dirty="0" err="1">
                <a:latin typeface="Calibri" panose="020F0502020204030204" pitchFamily="34" charset="0"/>
                <a:ea typeface="Calibri" panose="020F0502020204030204" pitchFamily="34" charset="0"/>
                <a:cs typeface="Times New Roman" panose="02020603050405020304" pitchFamily="18" charset="0"/>
              </a:rPr>
              <a:t>Yr</a:t>
            </a:r>
            <a:r>
              <a:rPr lang="en-GB" sz="1200" dirty="0">
                <a:latin typeface="Calibri" panose="020F0502020204030204" pitchFamily="34" charset="0"/>
                <a:ea typeface="Calibri" panose="020F0502020204030204" pitchFamily="34" charset="0"/>
                <a:cs typeface="Times New Roman" panose="02020603050405020304" pitchFamily="18" charset="0"/>
              </a:rPr>
              <a:t> </a:t>
            </a:r>
            <a:r>
              <a:rPr lang="en-ZA" sz="1200" dirty="0">
                <a:latin typeface="Calibri" panose="020F0502020204030204" pitchFamily="34" charset="0"/>
                <a:ea typeface="Calibri" panose="020F0502020204030204" pitchFamily="34" charset="0"/>
                <a:cs typeface="Times New Roman" panose="02020603050405020304" pitchFamily="18" charset="0"/>
              </a:rPr>
              <a:t>)]</a:t>
            </a:r>
            <a:r>
              <a:rPr lang="en-GB" sz="1200" dirty="0">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33444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87440E6-C588-CC86-83C1-9EA95777CA33}"/>
              </a:ext>
            </a:extLst>
          </p:cNvPr>
          <p:cNvSpPr>
            <a:spLocks noGrp="1"/>
          </p:cNvSpPr>
          <p:nvPr>
            <p:ph type="title"/>
          </p:nvPr>
        </p:nvSpPr>
        <p:spPr/>
        <p:txBody>
          <a:bodyPr/>
          <a:lstStyle/>
          <a:p>
            <a:r>
              <a:rPr lang="en-GB" dirty="0"/>
              <a:t>Role of nematodes as bio-indicators</a:t>
            </a:r>
          </a:p>
        </p:txBody>
      </p:sp>
      <p:sp>
        <p:nvSpPr>
          <p:cNvPr id="6" name="Content Placeholder 5">
            <a:extLst>
              <a:ext uri="{FF2B5EF4-FFF2-40B4-BE49-F238E27FC236}">
                <a16:creationId xmlns:a16="http://schemas.microsoft.com/office/drawing/2014/main" id="{AD159BE8-AC90-41D7-B5B9-55C5B347B405}"/>
              </a:ext>
            </a:extLst>
          </p:cNvPr>
          <p:cNvSpPr>
            <a:spLocks noGrp="1"/>
          </p:cNvSpPr>
          <p:nvPr>
            <p:ph idx="1"/>
          </p:nvPr>
        </p:nvSpPr>
        <p:spPr/>
        <p:txBody>
          <a:bodyPr/>
          <a:lstStyle/>
          <a:p>
            <a:r>
              <a:rPr lang="en-GB" dirty="0"/>
              <a:t>Functional significance of </a:t>
            </a:r>
            <a:r>
              <a:rPr lang="en-GB" dirty="0" err="1"/>
              <a:t>bacteriovore</a:t>
            </a:r>
            <a:r>
              <a:rPr lang="en-GB" dirty="0"/>
              <a:t> and fungivore – excretion of nitrogen</a:t>
            </a:r>
          </a:p>
          <a:p>
            <a:r>
              <a:rPr lang="en-GB" dirty="0"/>
              <a:t>Stimulates plant growth</a:t>
            </a:r>
          </a:p>
          <a:p>
            <a:r>
              <a:rPr lang="en-GB" dirty="0"/>
              <a:t>Prevalence of a nematode community reflect the quality of the environment</a:t>
            </a:r>
          </a:p>
          <a:p>
            <a:r>
              <a:rPr lang="en-GB" dirty="0"/>
              <a:t>Aquatic nematodes respond to degradation in water</a:t>
            </a:r>
          </a:p>
          <a:p>
            <a:r>
              <a:rPr lang="en-GB" dirty="0"/>
              <a:t>Act as indicators of soil conditions</a:t>
            </a:r>
          </a:p>
          <a:p>
            <a:r>
              <a:rPr lang="en-GB" dirty="0"/>
              <a:t>Key characteristics of nematodes is diversity in taxonomy and functionality</a:t>
            </a:r>
          </a:p>
          <a:p>
            <a:r>
              <a:rPr lang="en-GB" dirty="0"/>
              <a:t>Populations or a single nematode species – indicate the effect of disturbance</a:t>
            </a:r>
          </a:p>
        </p:txBody>
      </p:sp>
      <p:sp>
        <p:nvSpPr>
          <p:cNvPr id="3" name="Footer Placeholder 2">
            <a:extLst>
              <a:ext uri="{FF2B5EF4-FFF2-40B4-BE49-F238E27FC236}">
                <a16:creationId xmlns:a16="http://schemas.microsoft.com/office/drawing/2014/main" id="{E16F544D-4ED5-268E-F099-0972408C8E58}"/>
              </a:ext>
            </a:extLst>
          </p:cNvPr>
          <p:cNvSpPr>
            <a:spLocks noGrp="1"/>
          </p:cNvSpPr>
          <p:nvPr>
            <p:ph type="ftr" sz="quarter" idx="11"/>
          </p:nvPr>
        </p:nvSpPr>
        <p:spPr/>
        <p:txBody>
          <a:bodyPr/>
          <a:lstStyle/>
          <a:p>
            <a:r>
              <a:rPr lang="en-US" dirty="0"/>
              <a:t>Module 8: Bioindicators</a:t>
            </a:r>
          </a:p>
        </p:txBody>
      </p:sp>
      <p:sp>
        <p:nvSpPr>
          <p:cNvPr id="4" name="Slide Number Placeholder 3">
            <a:extLst>
              <a:ext uri="{FF2B5EF4-FFF2-40B4-BE49-F238E27FC236}">
                <a16:creationId xmlns:a16="http://schemas.microsoft.com/office/drawing/2014/main" id="{C69B4631-1B69-F734-E677-5F23D15A3211}"/>
              </a:ext>
            </a:extLst>
          </p:cNvPr>
          <p:cNvSpPr>
            <a:spLocks noGrp="1"/>
          </p:cNvSpPr>
          <p:nvPr>
            <p:ph type="sldNum" sz="quarter" idx="12"/>
          </p:nvPr>
        </p:nvSpPr>
        <p:spPr/>
        <p:txBody>
          <a:bodyPr/>
          <a:lstStyle/>
          <a:p>
            <a:fld id="{34063A96-CD67-4A5F-B4F1-E4C4F8AF0E4F}" type="slidenum">
              <a:rPr lang="en-GB" smtClean="0">
                <a:solidFill>
                  <a:prstClr val="black">
                    <a:tint val="75000"/>
                  </a:prstClr>
                </a:solidFill>
              </a:rPr>
              <a:pPr/>
              <a:t>2</a:t>
            </a:fld>
            <a:endParaRPr lang="en-GB" dirty="0">
              <a:solidFill>
                <a:prstClr val="black">
                  <a:tint val="75000"/>
                </a:prstClr>
              </a:solidFill>
            </a:endParaRPr>
          </a:p>
        </p:txBody>
      </p:sp>
      <p:sp>
        <p:nvSpPr>
          <p:cNvPr id="7" name="Date Placeholder 6">
            <a:extLst>
              <a:ext uri="{FF2B5EF4-FFF2-40B4-BE49-F238E27FC236}">
                <a16:creationId xmlns:a16="http://schemas.microsoft.com/office/drawing/2014/main" id="{38AC4788-65B0-0300-37CC-47AEBB9DF750}"/>
              </a:ext>
            </a:extLst>
          </p:cNvPr>
          <p:cNvSpPr>
            <a:spLocks noGrp="1"/>
          </p:cNvSpPr>
          <p:nvPr>
            <p:ph type="dt" sz="half" idx="10"/>
          </p:nvPr>
        </p:nvSpPr>
        <p:spPr/>
        <p:txBody>
          <a:bodyPr/>
          <a:lstStyle/>
          <a:p>
            <a:fld id="{06728620-CA57-440E-BA76-AA1AA2849ADB}" type="datetime1">
              <a:rPr lang="en-US" smtClean="0"/>
              <a:t>7/29/2024</a:t>
            </a:fld>
            <a:endParaRPr lang="en-US" dirty="0"/>
          </a:p>
        </p:txBody>
      </p:sp>
    </p:spTree>
    <p:extLst>
      <p:ext uri="{BB962C8B-B14F-4D97-AF65-F5344CB8AC3E}">
        <p14:creationId xmlns:p14="http://schemas.microsoft.com/office/powerpoint/2010/main" val="30229759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E1EB6-D61A-E5F3-39F3-353A20A33C1D}"/>
              </a:ext>
            </a:extLst>
          </p:cNvPr>
          <p:cNvSpPr>
            <a:spLocks noGrp="1"/>
          </p:cNvSpPr>
          <p:nvPr>
            <p:ph type="title"/>
          </p:nvPr>
        </p:nvSpPr>
        <p:spPr/>
        <p:txBody>
          <a:bodyPr/>
          <a:lstStyle/>
          <a:p>
            <a:r>
              <a:rPr lang="en-GB" dirty="0"/>
              <a:t>Structure of nematode community</a:t>
            </a:r>
          </a:p>
        </p:txBody>
      </p:sp>
      <p:sp>
        <p:nvSpPr>
          <p:cNvPr id="4" name="Date Placeholder 3">
            <a:extLst>
              <a:ext uri="{FF2B5EF4-FFF2-40B4-BE49-F238E27FC236}">
                <a16:creationId xmlns:a16="http://schemas.microsoft.com/office/drawing/2014/main" id="{582DC33F-23D9-E448-1A15-B6F5A5A43628}"/>
              </a:ext>
            </a:extLst>
          </p:cNvPr>
          <p:cNvSpPr>
            <a:spLocks noGrp="1"/>
          </p:cNvSpPr>
          <p:nvPr>
            <p:ph type="dt" sz="half" idx="10"/>
          </p:nvPr>
        </p:nvSpPr>
        <p:spPr/>
        <p:txBody>
          <a:bodyPr/>
          <a:lstStyle/>
          <a:p>
            <a:fld id="{12F7DA21-AE68-4C04-966D-F19EED3EBA5A}" type="datetime1">
              <a:rPr lang="en-US" smtClean="0"/>
              <a:t>7/29/2024</a:t>
            </a:fld>
            <a:endParaRPr lang="en-US" dirty="0"/>
          </a:p>
        </p:txBody>
      </p:sp>
      <p:sp>
        <p:nvSpPr>
          <p:cNvPr id="5" name="Footer Placeholder 4">
            <a:extLst>
              <a:ext uri="{FF2B5EF4-FFF2-40B4-BE49-F238E27FC236}">
                <a16:creationId xmlns:a16="http://schemas.microsoft.com/office/drawing/2014/main" id="{2B582AD6-C9C0-0A2C-08C5-AFD58591B152}"/>
              </a:ext>
            </a:extLst>
          </p:cNvPr>
          <p:cNvSpPr>
            <a:spLocks noGrp="1"/>
          </p:cNvSpPr>
          <p:nvPr>
            <p:ph type="ftr" sz="quarter" idx="11"/>
          </p:nvPr>
        </p:nvSpPr>
        <p:spPr/>
        <p:txBody>
          <a:bodyPr/>
          <a:lstStyle/>
          <a:p>
            <a:r>
              <a:rPr lang="en-US"/>
              <a:t>Module 8: Bioindicators</a:t>
            </a:r>
            <a:endParaRPr lang="en-US" dirty="0"/>
          </a:p>
        </p:txBody>
      </p:sp>
      <p:sp>
        <p:nvSpPr>
          <p:cNvPr id="6" name="Slide Number Placeholder 5">
            <a:extLst>
              <a:ext uri="{FF2B5EF4-FFF2-40B4-BE49-F238E27FC236}">
                <a16:creationId xmlns:a16="http://schemas.microsoft.com/office/drawing/2014/main" id="{863467DE-5E8F-594D-4406-26C41A0797AD}"/>
              </a:ext>
            </a:extLst>
          </p:cNvPr>
          <p:cNvSpPr>
            <a:spLocks noGrp="1"/>
          </p:cNvSpPr>
          <p:nvPr>
            <p:ph type="sldNum" sz="quarter" idx="12"/>
          </p:nvPr>
        </p:nvSpPr>
        <p:spPr/>
        <p:txBody>
          <a:bodyPr/>
          <a:lstStyle/>
          <a:p>
            <a:fld id="{D3CC3B2F-BA26-43A5-94FC-6FDB11EEF012}" type="slidenum">
              <a:rPr lang="en-US" smtClean="0"/>
              <a:t>20</a:t>
            </a:fld>
            <a:endParaRPr lang="en-US"/>
          </a:p>
        </p:txBody>
      </p:sp>
      <p:sp>
        <p:nvSpPr>
          <p:cNvPr id="7" name="Content Placeholder 6">
            <a:extLst>
              <a:ext uri="{FF2B5EF4-FFF2-40B4-BE49-F238E27FC236}">
                <a16:creationId xmlns:a16="http://schemas.microsoft.com/office/drawing/2014/main" id="{06E85481-7B21-3D4B-70E4-C16371574D2C}"/>
              </a:ext>
            </a:extLst>
          </p:cNvPr>
          <p:cNvSpPr txBox="1">
            <a:spLocks noGrp="1"/>
          </p:cNvSpPr>
          <p:nvPr>
            <p:ph idx="1"/>
          </p:nvPr>
        </p:nvSpPr>
        <p:spPr>
          <a:xfrm>
            <a:off x="228600" y="1905000"/>
            <a:ext cx="4648200" cy="4206280"/>
          </a:xfrm>
          <a:prstGeom prst="rect">
            <a:avLst/>
          </a:prstGeom>
          <a:noFill/>
        </p:spPr>
        <p:txBody>
          <a:bodyPr wrap="square">
            <a:spAutoFit/>
          </a:bodyPr>
          <a:lstStyle/>
          <a:p>
            <a:pPr marL="0" indent="0">
              <a:buNone/>
            </a:pPr>
            <a:r>
              <a:rPr lang="en-ZA" sz="2000" dirty="0"/>
              <a:t>A. Nematode abundances range between a few dozen and a few thousand nematodes per 100 g of soil </a:t>
            </a:r>
          </a:p>
          <a:p>
            <a:r>
              <a:rPr lang="en-ZA" sz="2000" dirty="0"/>
              <a:t>Soils with fewer than 100 nematodes – poor soil</a:t>
            </a:r>
          </a:p>
          <a:p>
            <a:r>
              <a:rPr lang="en-ZA" sz="2000" dirty="0"/>
              <a:t> &gt; thousand nematodes per 100 g of soil -  rich soil</a:t>
            </a:r>
          </a:p>
          <a:p>
            <a:pPr marL="0" indent="0">
              <a:buNone/>
            </a:pPr>
            <a:r>
              <a:rPr lang="en-ZA" sz="2000" dirty="0"/>
              <a:t>B. Nematode community </a:t>
            </a:r>
          </a:p>
          <a:p>
            <a:r>
              <a:rPr lang="en-ZA" sz="2000" dirty="0"/>
              <a:t>Balanced - nematodes in all trophic groups </a:t>
            </a:r>
          </a:p>
          <a:p>
            <a:r>
              <a:rPr lang="en-ZA" sz="2000" dirty="0"/>
              <a:t>unbalanced - alterations in the soil food web functions produced by soil perturbation</a:t>
            </a:r>
            <a:endParaRPr lang="en-GB" sz="2000" dirty="0"/>
          </a:p>
        </p:txBody>
      </p:sp>
      <p:pic>
        <p:nvPicPr>
          <p:cNvPr id="8" name="Picture 7">
            <a:extLst>
              <a:ext uri="{FF2B5EF4-FFF2-40B4-BE49-F238E27FC236}">
                <a16:creationId xmlns:a16="http://schemas.microsoft.com/office/drawing/2014/main" id="{CBB1E15E-B0AC-0FBF-2E7C-910251278C2A}"/>
              </a:ext>
            </a:extLst>
          </p:cNvPr>
          <p:cNvPicPr>
            <a:picLocks noChangeAspect="1"/>
          </p:cNvPicPr>
          <p:nvPr/>
        </p:nvPicPr>
        <p:blipFill>
          <a:blip r:embed="rId2"/>
          <a:stretch>
            <a:fillRect/>
          </a:stretch>
        </p:blipFill>
        <p:spPr>
          <a:xfrm>
            <a:off x="4876800" y="2176132"/>
            <a:ext cx="4294293" cy="3624261"/>
          </a:xfrm>
          <a:prstGeom prst="rect">
            <a:avLst/>
          </a:prstGeom>
        </p:spPr>
      </p:pic>
      <p:sp>
        <p:nvSpPr>
          <p:cNvPr id="3" name="Rectangle 2"/>
          <p:cNvSpPr/>
          <p:nvPr/>
        </p:nvSpPr>
        <p:spPr>
          <a:xfrm>
            <a:off x="4419600" y="5847487"/>
            <a:ext cx="4572000" cy="289951"/>
          </a:xfrm>
          <a:prstGeom prst="rect">
            <a:avLst/>
          </a:prstGeom>
        </p:spPr>
        <p:txBody>
          <a:bodyPr>
            <a:spAutoFit/>
          </a:bodyPr>
          <a:lstStyle/>
          <a:p>
            <a:pPr algn="just">
              <a:lnSpc>
                <a:spcPct val="107000"/>
              </a:lnSpc>
              <a:spcAft>
                <a:spcPts val="800"/>
              </a:spcAft>
            </a:pPr>
            <a:r>
              <a:rPr lang="en-ZA" sz="1200" dirty="0">
                <a:latin typeface="Calibri" panose="020F0502020204030204" pitchFamily="34" charset="0"/>
                <a:ea typeface="Calibri" panose="020F0502020204030204" pitchFamily="34" charset="0"/>
                <a:cs typeface="Times New Roman" panose="02020603050405020304" pitchFamily="18" charset="0"/>
              </a:rPr>
              <a:t>[Illustration credit: Sánchez-Moreno &amp; Bulus, 2022].</a:t>
            </a:r>
            <a:endParaRPr lang="en-US" sz="12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4077595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4CAE8-701D-0E9E-26D7-4269F8A80567}"/>
              </a:ext>
            </a:extLst>
          </p:cNvPr>
          <p:cNvSpPr>
            <a:spLocks noGrp="1"/>
          </p:cNvSpPr>
          <p:nvPr>
            <p:ph type="title"/>
          </p:nvPr>
        </p:nvSpPr>
        <p:spPr/>
        <p:txBody>
          <a:bodyPr/>
          <a:lstStyle/>
          <a:p>
            <a:r>
              <a:rPr lang="en-ZA" dirty="0"/>
              <a:t>Availability of databases and online tools</a:t>
            </a:r>
            <a:endParaRPr lang="en-GB" dirty="0"/>
          </a:p>
        </p:txBody>
      </p:sp>
      <p:sp>
        <p:nvSpPr>
          <p:cNvPr id="3" name="Content Placeholder 2">
            <a:extLst>
              <a:ext uri="{FF2B5EF4-FFF2-40B4-BE49-F238E27FC236}">
                <a16:creationId xmlns:a16="http://schemas.microsoft.com/office/drawing/2014/main" id="{40E2D5CA-9901-269B-C28D-734619DC72A8}"/>
              </a:ext>
            </a:extLst>
          </p:cNvPr>
          <p:cNvSpPr>
            <a:spLocks noGrp="1"/>
          </p:cNvSpPr>
          <p:nvPr>
            <p:ph idx="1"/>
          </p:nvPr>
        </p:nvSpPr>
        <p:spPr/>
        <p:txBody>
          <a:bodyPr>
            <a:normAutofit lnSpcReduction="10000"/>
          </a:bodyPr>
          <a:lstStyle/>
          <a:p>
            <a:r>
              <a:rPr lang="en-GB" dirty="0" err="1"/>
              <a:t>Nemabase</a:t>
            </a:r>
            <a:r>
              <a:rPr lang="en-GB" dirty="0"/>
              <a:t> </a:t>
            </a:r>
            <a:r>
              <a:rPr lang="en-ZA" b="0" i="0" dirty="0">
                <a:solidFill>
                  <a:srgbClr val="4D5156"/>
                </a:solidFill>
                <a:effectLst/>
                <a:latin typeface="arial" panose="020B0604020202020204" pitchFamily="34" charset="0"/>
              </a:rPr>
              <a:t>collates, interprets, and evaluates available information on the host status of plants to the plant-parasitic nematodes </a:t>
            </a:r>
            <a:r>
              <a:rPr lang="en-ZA" u="sng" dirty="0">
                <a:solidFill>
                  <a:srgbClr val="1155CC"/>
                </a:solidFill>
                <a:effectLst/>
                <a:latin typeface="Calibri" panose="020F0502020204030204" pitchFamily="34" charset="0"/>
                <a:ea typeface="Times New Roman" panose="02020603050405020304" pitchFamily="18" charset="0"/>
                <a:hlinkClick r:id="rId2"/>
              </a:rPr>
              <a:t>http://www.ipm.ucanr.edu/NEMABASE/</a:t>
            </a:r>
            <a:r>
              <a:rPr lang="en-ZA" u="sng" dirty="0">
                <a:solidFill>
                  <a:srgbClr val="1155CC"/>
                </a:solidFill>
                <a:effectLst/>
                <a:latin typeface="Calibri" panose="020F0502020204030204" pitchFamily="34" charset="0"/>
                <a:ea typeface="Times New Roman" panose="02020603050405020304" pitchFamily="18" charset="0"/>
              </a:rPr>
              <a:t> </a:t>
            </a:r>
            <a:r>
              <a:rPr lang="en-ZA" b="0" i="0" dirty="0">
                <a:solidFill>
                  <a:srgbClr val="4D5156"/>
                </a:solidFill>
                <a:effectLst/>
                <a:latin typeface="arial" panose="020B0604020202020204" pitchFamily="34" charset="0"/>
              </a:rPr>
              <a:t> </a:t>
            </a:r>
            <a:endParaRPr lang="en-GB" dirty="0"/>
          </a:p>
          <a:p>
            <a:r>
              <a:rPr lang="en-GB" dirty="0" err="1"/>
              <a:t>Nemaplex</a:t>
            </a:r>
            <a:r>
              <a:rPr lang="en-GB" dirty="0"/>
              <a:t> </a:t>
            </a:r>
            <a:r>
              <a:rPr lang="en-ZA" dirty="0">
                <a:solidFill>
                  <a:srgbClr val="4D5156"/>
                </a:solidFill>
                <a:latin typeface="arial" panose="020B0604020202020204" pitchFamily="34" charset="0"/>
              </a:rPr>
              <a:t>N</a:t>
            </a:r>
            <a:r>
              <a:rPr lang="en-ZA" b="0" i="0" dirty="0">
                <a:solidFill>
                  <a:srgbClr val="4D5156"/>
                </a:solidFill>
                <a:effectLst/>
                <a:latin typeface="arial" panose="020B0604020202020204" pitchFamily="34" charset="0"/>
              </a:rPr>
              <a:t>ematode-plant expert information system </a:t>
            </a:r>
          </a:p>
          <a:p>
            <a:pPr algn="l"/>
            <a:r>
              <a:rPr lang="en-ZA" dirty="0" err="1">
                <a:solidFill>
                  <a:srgbClr val="FF0000"/>
                </a:solidFill>
                <a:effectLst/>
                <a:latin typeface="arial" panose="020B0604020202020204" pitchFamily="34" charset="0"/>
              </a:rPr>
              <a:t>NEMA</a:t>
            </a:r>
            <a:r>
              <a:rPr lang="en-ZA" dirty="0" err="1">
                <a:solidFill>
                  <a:srgbClr val="4D5156"/>
                </a:solidFill>
                <a:effectLst/>
                <a:latin typeface="arial" panose="020B0604020202020204" pitchFamily="34" charset="0"/>
              </a:rPr>
              <a:t>tode</a:t>
            </a:r>
            <a:r>
              <a:rPr lang="en-ZA" dirty="0">
                <a:solidFill>
                  <a:srgbClr val="4D5156"/>
                </a:solidFill>
                <a:effectLst/>
                <a:latin typeface="arial" panose="020B0604020202020204" pitchFamily="34" charset="0"/>
              </a:rPr>
              <a:t>-</a:t>
            </a:r>
            <a:r>
              <a:rPr lang="en-ZA" dirty="0">
                <a:solidFill>
                  <a:srgbClr val="FF0000"/>
                </a:solidFill>
                <a:effectLst/>
                <a:latin typeface="arial" panose="020B0604020202020204" pitchFamily="34" charset="0"/>
              </a:rPr>
              <a:t>Pl</a:t>
            </a:r>
            <a:r>
              <a:rPr lang="en-ZA" dirty="0">
                <a:solidFill>
                  <a:srgbClr val="4D5156"/>
                </a:solidFill>
                <a:effectLst/>
                <a:latin typeface="arial" panose="020B0604020202020204" pitchFamily="34" charset="0"/>
              </a:rPr>
              <a:t>ant </a:t>
            </a:r>
            <a:r>
              <a:rPr lang="en-ZA" dirty="0">
                <a:solidFill>
                  <a:srgbClr val="FF0000"/>
                </a:solidFill>
                <a:effectLst/>
                <a:latin typeface="arial" panose="020B0604020202020204" pitchFamily="34" charset="0"/>
              </a:rPr>
              <a:t>Ex</a:t>
            </a:r>
            <a:r>
              <a:rPr lang="en-ZA" dirty="0">
                <a:solidFill>
                  <a:srgbClr val="4D5156"/>
                </a:solidFill>
                <a:effectLst/>
                <a:latin typeface="arial" panose="020B0604020202020204" pitchFamily="34" charset="0"/>
              </a:rPr>
              <a:t>pert information system (</a:t>
            </a:r>
            <a:r>
              <a:rPr lang="en-ZA" dirty="0" err="1">
                <a:solidFill>
                  <a:srgbClr val="4D5156"/>
                </a:solidFill>
                <a:effectLst/>
                <a:latin typeface="arial" panose="020B0604020202020204" pitchFamily="34" charset="0"/>
              </a:rPr>
              <a:t>Nemaplex</a:t>
            </a:r>
            <a:r>
              <a:rPr lang="en-ZA" dirty="0">
                <a:solidFill>
                  <a:srgbClr val="4D5156"/>
                </a:solidFill>
                <a:effectLst/>
                <a:latin typeface="arial" panose="020B0604020202020204" pitchFamily="34" charset="0"/>
              </a:rPr>
              <a:t>) is a self-described “virtual encyclopaedia on soil and plant nematode </a:t>
            </a:r>
            <a:r>
              <a:rPr lang="en-ZA" b="0" i="0" dirty="0">
                <a:solidFill>
                  <a:srgbClr val="202124"/>
                </a:solidFill>
                <a:effectLst/>
                <a:latin typeface="arial" panose="020B0604020202020204" pitchFamily="34" charset="0"/>
              </a:rPr>
              <a:t>morphological, molecular and management aspects of nematodes, as well as on numerous related matters</a:t>
            </a:r>
          </a:p>
          <a:p>
            <a:pPr algn="l"/>
            <a:r>
              <a:rPr lang="en-GB" dirty="0">
                <a:solidFill>
                  <a:srgbClr val="FF0000"/>
                </a:solidFill>
              </a:rPr>
              <a:t>N</a:t>
            </a:r>
            <a:r>
              <a:rPr lang="en-GB" dirty="0"/>
              <a:t>ematode </a:t>
            </a:r>
            <a:r>
              <a:rPr lang="en-GB" dirty="0" err="1">
                <a:solidFill>
                  <a:srgbClr val="FF0000"/>
                </a:solidFill>
              </a:rPr>
              <a:t>IN</a:t>
            </a:r>
            <a:r>
              <a:rPr lang="en-GB" dirty="0" err="1"/>
              <a:t>dicator</a:t>
            </a:r>
            <a:r>
              <a:rPr lang="en-GB" dirty="0"/>
              <a:t> </a:t>
            </a:r>
            <a:r>
              <a:rPr lang="en-GB" dirty="0">
                <a:solidFill>
                  <a:srgbClr val="FF0000"/>
                </a:solidFill>
              </a:rPr>
              <a:t>J</a:t>
            </a:r>
            <a:r>
              <a:rPr lang="en-GB" dirty="0"/>
              <a:t>oint Analysis (NINJA)</a:t>
            </a:r>
            <a:r>
              <a:rPr lang="en-ZA" dirty="0">
                <a:effectLst/>
                <a:latin typeface="Calibri" panose="020F0502020204030204" pitchFamily="34" charset="0"/>
                <a:ea typeface="Calibri" panose="020F0502020204030204" pitchFamily="34" charset="0"/>
                <a:cs typeface="Times New Roman" panose="02020603050405020304" pitchFamily="18" charset="0"/>
              </a:rPr>
              <a:t>: for purposes of calculating NBIs and for facilitating the construction of graphs web-based tool (</a:t>
            </a:r>
            <a:r>
              <a:rPr lang="en-ZA" u="sng" dirty="0">
                <a:solidFill>
                  <a:srgbClr val="1155CC"/>
                </a:solidFill>
                <a:effectLst/>
                <a:latin typeface="Calibri" panose="020F0502020204030204" pitchFamily="34" charset="0"/>
                <a:ea typeface="Calibri" panose="020F0502020204030204" pitchFamily="34" charset="0"/>
                <a:cs typeface="Times New Roman" panose="02020603050405020304" pitchFamily="18" charset="0"/>
                <a:hlinkClick r:id="rId3"/>
              </a:rPr>
              <a:t>https://shiny.wur.nl/ninja/</a:t>
            </a:r>
            <a:r>
              <a:rPr lang="en-ZA" dirty="0">
                <a:effectLst/>
                <a:latin typeface="Calibri" panose="020F0502020204030204" pitchFamily="34" charset="0"/>
                <a:ea typeface="Calibri" panose="020F0502020204030204" pitchFamily="34" charset="0"/>
                <a:cs typeface="Times New Roman" panose="02020603050405020304" pitchFamily="18" charset="0"/>
              </a:rPr>
              <a:t>). </a:t>
            </a:r>
            <a:endParaRPr lang="en-GB" dirty="0"/>
          </a:p>
        </p:txBody>
      </p:sp>
      <p:sp>
        <p:nvSpPr>
          <p:cNvPr id="4" name="Date Placeholder 3">
            <a:extLst>
              <a:ext uri="{FF2B5EF4-FFF2-40B4-BE49-F238E27FC236}">
                <a16:creationId xmlns:a16="http://schemas.microsoft.com/office/drawing/2014/main" id="{36060E3B-0C01-97AE-D4B5-30E6DC3BCD80}"/>
              </a:ext>
            </a:extLst>
          </p:cNvPr>
          <p:cNvSpPr>
            <a:spLocks noGrp="1"/>
          </p:cNvSpPr>
          <p:nvPr>
            <p:ph type="dt" sz="half" idx="10"/>
          </p:nvPr>
        </p:nvSpPr>
        <p:spPr/>
        <p:txBody>
          <a:bodyPr/>
          <a:lstStyle/>
          <a:p>
            <a:fld id="{12F7DA21-AE68-4C04-966D-F19EED3EBA5A}" type="datetime1">
              <a:rPr lang="en-US" smtClean="0"/>
              <a:t>7/29/2024</a:t>
            </a:fld>
            <a:endParaRPr lang="en-US" dirty="0"/>
          </a:p>
        </p:txBody>
      </p:sp>
      <p:sp>
        <p:nvSpPr>
          <p:cNvPr id="5" name="Footer Placeholder 4">
            <a:extLst>
              <a:ext uri="{FF2B5EF4-FFF2-40B4-BE49-F238E27FC236}">
                <a16:creationId xmlns:a16="http://schemas.microsoft.com/office/drawing/2014/main" id="{49381BB2-684A-E333-5AB4-28E31C1933E1}"/>
              </a:ext>
            </a:extLst>
          </p:cNvPr>
          <p:cNvSpPr>
            <a:spLocks noGrp="1"/>
          </p:cNvSpPr>
          <p:nvPr>
            <p:ph type="ftr" sz="quarter" idx="11"/>
          </p:nvPr>
        </p:nvSpPr>
        <p:spPr/>
        <p:txBody>
          <a:bodyPr/>
          <a:lstStyle/>
          <a:p>
            <a:r>
              <a:rPr lang="en-US"/>
              <a:t>Module 8: Bioindicators</a:t>
            </a:r>
            <a:endParaRPr lang="en-US" dirty="0"/>
          </a:p>
        </p:txBody>
      </p:sp>
      <p:sp>
        <p:nvSpPr>
          <p:cNvPr id="6" name="Slide Number Placeholder 5">
            <a:extLst>
              <a:ext uri="{FF2B5EF4-FFF2-40B4-BE49-F238E27FC236}">
                <a16:creationId xmlns:a16="http://schemas.microsoft.com/office/drawing/2014/main" id="{2E2DBFC0-EDE2-A951-5315-9229537D5196}"/>
              </a:ext>
            </a:extLst>
          </p:cNvPr>
          <p:cNvSpPr>
            <a:spLocks noGrp="1"/>
          </p:cNvSpPr>
          <p:nvPr>
            <p:ph type="sldNum" sz="quarter" idx="12"/>
          </p:nvPr>
        </p:nvSpPr>
        <p:spPr/>
        <p:txBody>
          <a:bodyPr/>
          <a:lstStyle/>
          <a:p>
            <a:fld id="{D3CC3B2F-BA26-43A5-94FC-6FDB11EEF012}" type="slidenum">
              <a:rPr lang="en-US" smtClean="0"/>
              <a:t>21</a:t>
            </a:fld>
            <a:endParaRPr lang="en-US"/>
          </a:p>
        </p:txBody>
      </p:sp>
    </p:spTree>
    <p:extLst>
      <p:ext uri="{BB962C8B-B14F-4D97-AF65-F5344CB8AC3E}">
        <p14:creationId xmlns:p14="http://schemas.microsoft.com/office/powerpoint/2010/main" val="27387805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61977-FF97-4FB5-863F-6CD959D106FB}"/>
              </a:ext>
            </a:extLst>
          </p:cNvPr>
          <p:cNvSpPr>
            <a:spLocks noGrp="1"/>
          </p:cNvSpPr>
          <p:nvPr>
            <p:ph type="title"/>
          </p:nvPr>
        </p:nvSpPr>
        <p:spPr/>
        <p:txBody>
          <a:bodyPr/>
          <a:lstStyle/>
          <a:p>
            <a:r>
              <a:rPr lang="en-GB" dirty="0"/>
              <a:t>End of presentation</a:t>
            </a:r>
          </a:p>
        </p:txBody>
      </p:sp>
      <p:sp>
        <p:nvSpPr>
          <p:cNvPr id="4" name="Slide Number Placeholder 3">
            <a:extLst>
              <a:ext uri="{FF2B5EF4-FFF2-40B4-BE49-F238E27FC236}">
                <a16:creationId xmlns:a16="http://schemas.microsoft.com/office/drawing/2014/main" id="{11B7C178-A2F3-42AE-930C-363042E7DDF3}"/>
              </a:ext>
            </a:extLst>
          </p:cNvPr>
          <p:cNvSpPr>
            <a:spLocks noGrp="1"/>
          </p:cNvSpPr>
          <p:nvPr>
            <p:ph type="sldNum" sz="quarter" idx="12"/>
          </p:nvPr>
        </p:nvSpPr>
        <p:spPr/>
        <p:txBody>
          <a:bodyPr/>
          <a:lstStyle/>
          <a:p>
            <a:fld id="{08C64272-7F67-4016-B2BE-B138571ADDDA}" type="slidenum">
              <a:rPr lang="en-GB" smtClean="0"/>
              <a:pPr/>
              <a:t>22</a:t>
            </a:fld>
            <a:endParaRPr lang="en-GB"/>
          </a:p>
        </p:txBody>
      </p:sp>
      <p:pic>
        <p:nvPicPr>
          <p:cNvPr id="6" name="Picture 5" descr="A picture containing person&#10;&#10;Description automatically generated">
            <a:extLst>
              <a:ext uri="{FF2B5EF4-FFF2-40B4-BE49-F238E27FC236}">
                <a16:creationId xmlns:a16="http://schemas.microsoft.com/office/drawing/2014/main" id="{12C5EC1C-D185-4AB9-B394-00FF7191FD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3661" y="451645"/>
            <a:ext cx="4041689" cy="4486275"/>
          </a:xfrm>
          <a:prstGeom prst="rect">
            <a:avLst/>
          </a:prstGeom>
        </p:spPr>
      </p:pic>
      <p:sp>
        <p:nvSpPr>
          <p:cNvPr id="3" name="Date Placeholder 2">
            <a:extLst>
              <a:ext uri="{FF2B5EF4-FFF2-40B4-BE49-F238E27FC236}">
                <a16:creationId xmlns:a16="http://schemas.microsoft.com/office/drawing/2014/main" id="{D3C6C0CB-18D7-448A-DCAD-EE386CA542A3}"/>
              </a:ext>
            </a:extLst>
          </p:cNvPr>
          <p:cNvSpPr>
            <a:spLocks noGrp="1"/>
          </p:cNvSpPr>
          <p:nvPr>
            <p:ph type="dt" sz="half" idx="10"/>
          </p:nvPr>
        </p:nvSpPr>
        <p:spPr/>
        <p:txBody>
          <a:bodyPr/>
          <a:lstStyle/>
          <a:p>
            <a:fld id="{61E5E064-633F-4B7A-B4F5-F8FDFC335216}" type="datetime1">
              <a:rPr lang="en-US" smtClean="0"/>
              <a:t>7/29/2024</a:t>
            </a:fld>
            <a:endParaRPr lang="en-US" dirty="0"/>
          </a:p>
        </p:txBody>
      </p:sp>
      <p:sp>
        <p:nvSpPr>
          <p:cNvPr id="5" name="Footer Placeholder 4">
            <a:extLst>
              <a:ext uri="{FF2B5EF4-FFF2-40B4-BE49-F238E27FC236}">
                <a16:creationId xmlns:a16="http://schemas.microsoft.com/office/drawing/2014/main" id="{D8952359-103B-C52B-C30B-218102EA9933}"/>
              </a:ext>
            </a:extLst>
          </p:cNvPr>
          <p:cNvSpPr>
            <a:spLocks noGrp="1"/>
          </p:cNvSpPr>
          <p:nvPr>
            <p:ph type="ftr" sz="quarter" idx="11"/>
          </p:nvPr>
        </p:nvSpPr>
        <p:spPr/>
        <p:txBody>
          <a:bodyPr/>
          <a:lstStyle/>
          <a:p>
            <a:r>
              <a:rPr lang="en-US"/>
              <a:t>Module 8: Bioindicators</a:t>
            </a:r>
            <a:endParaRPr lang="en-US" dirty="0"/>
          </a:p>
        </p:txBody>
      </p:sp>
    </p:spTree>
    <p:extLst>
      <p:ext uri="{BB962C8B-B14F-4D97-AF65-F5344CB8AC3E}">
        <p14:creationId xmlns:p14="http://schemas.microsoft.com/office/powerpoint/2010/main" val="1054293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EE8E3-C11C-19BF-1993-D5D13FD49484}"/>
              </a:ext>
            </a:extLst>
          </p:cNvPr>
          <p:cNvSpPr>
            <a:spLocks noGrp="1"/>
          </p:cNvSpPr>
          <p:nvPr>
            <p:ph type="title"/>
          </p:nvPr>
        </p:nvSpPr>
        <p:spPr/>
        <p:txBody>
          <a:bodyPr/>
          <a:lstStyle/>
          <a:p>
            <a:r>
              <a:rPr lang="en-GB" dirty="0"/>
              <a:t>Some examples of nematode diversity</a:t>
            </a:r>
          </a:p>
        </p:txBody>
      </p:sp>
      <p:sp>
        <p:nvSpPr>
          <p:cNvPr id="3" name="Content Placeholder 2">
            <a:extLst>
              <a:ext uri="{FF2B5EF4-FFF2-40B4-BE49-F238E27FC236}">
                <a16:creationId xmlns:a16="http://schemas.microsoft.com/office/drawing/2014/main" id="{9A84305B-3196-B276-DB44-8BA170220F3C}"/>
              </a:ext>
            </a:extLst>
          </p:cNvPr>
          <p:cNvSpPr>
            <a:spLocks noGrp="1"/>
          </p:cNvSpPr>
          <p:nvPr>
            <p:ph idx="1"/>
          </p:nvPr>
        </p:nvSpPr>
        <p:spPr>
          <a:xfrm>
            <a:off x="304800" y="2743200"/>
            <a:ext cx="3581400" cy="3051175"/>
          </a:xfrm>
        </p:spPr>
        <p:txBody>
          <a:bodyPr>
            <a:normAutofit/>
          </a:bodyPr>
          <a:lstStyle/>
          <a:p>
            <a:r>
              <a:rPr lang="en-ZA" sz="1800" dirty="0">
                <a:effectLst/>
                <a:latin typeface="Calibri" panose="020F0502020204030204" pitchFamily="34" charset="0"/>
                <a:ea typeface="Calibri" panose="020F0502020204030204" pitchFamily="34" charset="0"/>
                <a:cs typeface="Times New Roman" panose="02020603050405020304" pitchFamily="18" charset="0"/>
              </a:rPr>
              <a:t>A</a:t>
            </a:r>
            <a:r>
              <a:rPr lang="en-ZA" sz="1800" dirty="0">
                <a:latin typeface="Calibri" panose="020F0502020204030204" pitchFamily="34" charset="0"/>
                <a:ea typeface="Calibri" panose="020F0502020204030204" pitchFamily="34" charset="0"/>
                <a:cs typeface="Times New Roman" panose="02020603050405020304" pitchFamily="18" charset="0"/>
              </a:rPr>
              <a:t> - </a:t>
            </a:r>
            <a:r>
              <a:rPr lang="en-ZA" sz="1800" dirty="0">
                <a:effectLst/>
                <a:latin typeface="Calibri" panose="020F0502020204030204" pitchFamily="34" charset="0"/>
                <a:ea typeface="Calibri" panose="020F0502020204030204" pitchFamily="34" charset="0"/>
                <a:cs typeface="Times New Roman" panose="02020603050405020304" pitchFamily="18" charset="0"/>
              </a:rPr>
              <a:t> </a:t>
            </a:r>
            <a:r>
              <a:rPr lang="en-ZA" sz="1800" i="1" dirty="0" err="1">
                <a:effectLst/>
                <a:latin typeface="Calibri" panose="020F0502020204030204" pitchFamily="34" charset="0"/>
                <a:ea typeface="Calibri" panose="020F0502020204030204" pitchFamily="34" charset="0"/>
                <a:cs typeface="Times New Roman" panose="02020603050405020304" pitchFamily="18" charset="0"/>
              </a:rPr>
              <a:t>Thoracostoma</a:t>
            </a:r>
            <a:r>
              <a:rPr lang="en-ZA" sz="1800" dirty="0">
                <a:effectLst/>
                <a:latin typeface="Calibri" panose="020F0502020204030204" pitchFamily="34" charset="0"/>
                <a:ea typeface="Calibri" panose="020F0502020204030204" pitchFamily="34" charset="0"/>
                <a:cs typeface="Times New Roman" panose="02020603050405020304" pitchFamily="18" charset="0"/>
              </a:rPr>
              <a:t> sp. (</a:t>
            </a:r>
            <a:r>
              <a:rPr lang="en-ZA" sz="1800" dirty="0" err="1">
                <a:effectLst/>
                <a:latin typeface="Calibri" panose="020F0502020204030204" pitchFamily="34" charset="0"/>
                <a:ea typeface="Calibri" panose="020F0502020204030204" pitchFamily="34" charset="0"/>
                <a:cs typeface="Times New Roman" panose="02020603050405020304" pitchFamily="18" charset="0"/>
              </a:rPr>
              <a:t>Enoplina</a:t>
            </a:r>
            <a:r>
              <a:rPr lang="en-ZA" sz="1800" dirty="0">
                <a:effectLst/>
                <a:latin typeface="Calibri" panose="020F0502020204030204" pitchFamily="34" charset="0"/>
                <a:ea typeface="Calibri" panose="020F0502020204030204" pitchFamily="34" charset="0"/>
                <a:cs typeface="Times New Roman" panose="02020603050405020304" pitchFamily="18" charset="0"/>
              </a:rPr>
              <a:t>) </a:t>
            </a:r>
          </a:p>
          <a:p>
            <a:r>
              <a:rPr lang="en-ZA" sz="1800" dirty="0">
                <a:effectLst/>
                <a:latin typeface="Calibri" panose="020F0502020204030204" pitchFamily="34" charset="0"/>
                <a:ea typeface="Calibri" panose="020F0502020204030204" pitchFamily="34" charset="0"/>
                <a:cs typeface="Times New Roman" panose="02020603050405020304" pitchFamily="18" charset="0"/>
              </a:rPr>
              <a:t>B - </a:t>
            </a:r>
            <a:r>
              <a:rPr lang="en-ZA" sz="1800" i="1" dirty="0" err="1">
                <a:effectLst/>
                <a:latin typeface="Calibri" panose="020F0502020204030204" pitchFamily="34" charset="0"/>
                <a:ea typeface="Calibri" panose="020F0502020204030204" pitchFamily="34" charset="0"/>
                <a:cs typeface="Times New Roman" panose="02020603050405020304" pitchFamily="18" charset="0"/>
              </a:rPr>
              <a:t>Acromoldavicus</a:t>
            </a:r>
            <a:r>
              <a:rPr lang="en-ZA" sz="1800" i="1" dirty="0">
                <a:effectLst/>
                <a:latin typeface="Calibri" panose="020F0502020204030204" pitchFamily="34" charset="0"/>
                <a:ea typeface="Calibri" panose="020F0502020204030204" pitchFamily="34" charset="0"/>
                <a:cs typeface="Times New Roman" panose="02020603050405020304" pitchFamily="18" charset="0"/>
              </a:rPr>
              <a:t> </a:t>
            </a:r>
            <a:r>
              <a:rPr lang="en-ZA" sz="1800" i="1" dirty="0" err="1">
                <a:effectLst/>
                <a:latin typeface="Calibri" panose="020F0502020204030204" pitchFamily="34" charset="0"/>
                <a:ea typeface="Calibri" panose="020F0502020204030204" pitchFamily="34" charset="0"/>
                <a:cs typeface="Times New Roman" panose="02020603050405020304" pitchFamily="18" charset="0"/>
              </a:rPr>
              <a:t>mojavicus</a:t>
            </a:r>
            <a:r>
              <a:rPr lang="en-ZA" sz="1800" dirty="0">
                <a:effectLst/>
                <a:latin typeface="Calibri" panose="020F0502020204030204" pitchFamily="34" charset="0"/>
                <a:ea typeface="Calibri" panose="020F0502020204030204" pitchFamily="34" charset="0"/>
                <a:cs typeface="Times New Roman" panose="02020603050405020304" pitchFamily="18" charset="0"/>
              </a:rPr>
              <a:t> (Tylenchina: </a:t>
            </a:r>
            <a:r>
              <a:rPr lang="en-ZA" sz="1800" dirty="0" err="1">
                <a:effectLst/>
                <a:latin typeface="Calibri" panose="020F0502020204030204" pitchFamily="34" charset="0"/>
                <a:ea typeface="Calibri" panose="020F0502020204030204" pitchFamily="34" charset="0"/>
                <a:cs typeface="Times New Roman" panose="02020603050405020304" pitchFamily="18" charset="0"/>
              </a:rPr>
              <a:t>Cephalobomorpha</a:t>
            </a:r>
            <a:r>
              <a:rPr lang="en-ZA" sz="1800" dirty="0">
                <a:effectLst/>
                <a:latin typeface="Calibri" panose="020F0502020204030204" pitchFamily="34" charset="0"/>
                <a:ea typeface="Calibri" panose="020F0502020204030204" pitchFamily="34" charset="0"/>
                <a:cs typeface="Times New Roman" panose="02020603050405020304" pitchFamily="18" charset="0"/>
              </a:rPr>
              <a:t>) </a:t>
            </a:r>
          </a:p>
          <a:p>
            <a:r>
              <a:rPr lang="en-ZA" sz="1800" dirty="0">
                <a:effectLst/>
                <a:latin typeface="Calibri" panose="020F0502020204030204" pitchFamily="34" charset="0"/>
                <a:ea typeface="Calibri" panose="020F0502020204030204" pitchFamily="34" charset="0"/>
                <a:cs typeface="Times New Roman" panose="02020603050405020304" pitchFamily="18" charset="0"/>
              </a:rPr>
              <a:t>C - </a:t>
            </a:r>
            <a:r>
              <a:rPr lang="en-ZA" sz="1800" i="1" dirty="0" err="1">
                <a:effectLst/>
                <a:latin typeface="Calibri" panose="020F0502020204030204" pitchFamily="34" charset="0"/>
                <a:ea typeface="Calibri" panose="020F0502020204030204" pitchFamily="34" charset="0"/>
                <a:cs typeface="Times New Roman" panose="02020603050405020304" pitchFamily="18" charset="0"/>
              </a:rPr>
              <a:t>Enoploides</a:t>
            </a:r>
            <a:r>
              <a:rPr lang="en-ZA" sz="1800" dirty="0">
                <a:effectLst/>
                <a:latin typeface="Calibri" panose="020F0502020204030204" pitchFamily="34" charset="0"/>
                <a:ea typeface="Calibri" panose="020F0502020204030204" pitchFamily="34" charset="0"/>
                <a:cs typeface="Times New Roman" panose="02020603050405020304" pitchFamily="18" charset="0"/>
              </a:rPr>
              <a:t> sp. (</a:t>
            </a:r>
            <a:r>
              <a:rPr lang="en-ZA" sz="1800" dirty="0" err="1">
                <a:effectLst/>
                <a:latin typeface="Calibri" panose="020F0502020204030204" pitchFamily="34" charset="0"/>
                <a:ea typeface="Calibri" panose="020F0502020204030204" pitchFamily="34" charset="0"/>
                <a:cs typeface="Times New Roman" panose="02020603050405020304" pitchFamily="18" charset="0"/>
              </a:rPr>
              <a:t>Enoplina</a:t>
            </a:r>
            <a:r>
              <a:rPr lang="en-ZA" sz="1800" dirty="0">
                <a:effectLst/>
                <a:latin typeface="Calibri" panose="020F0502020204030204" pitchFamily="34" charset="0"/>
                <a:ea typeface="Calibri" panose="020F0502020204030204" pitchFamily="34" charset="0"/>
                <a:cs typeface="Times New Roman" panose="02020603050405020304" pitchFamily="18" charset="0"/>
              </a:rPr>
              <a:t>)</a:t>
            </a:r>
          </a:p>
          <a:p>
            <a:r>
              <a:rPr lang="en-ZA" sz="1800" dirty="0">
                <a:effectLst/>
                <a:latin typeface="Calibri" panose="020F0502020204030204" pitchFamily="34" charset="0"/>
                <a:ea typeface="Calibri" panose="020F0502020204030204" pitchFamily="34" charset="0"/>
                <a:cs typeface="Times New Roman" panose="02020603050405020304" pitchFamily="18" charset="0"/>
              </a:rPr>
              <a:t>D - </a:t>
            </a:r>
            <a:r>
              <a:rPr lang="en-ZA" sz="1800" i="1" dirty="0" err="1">
                <a:effectLst/>
                <a:latin typeface="Calibri" panose="020F0502020204030204" pitchFamily="34" charset="0"/>
                <a:ea typeface="Calibri" panose="020F0502020204030204" pitchFamily="34" charset="0"/>
                <a:cs typeface="Times New Roman" panose="02020603050405020304" pitchFamily="18" charset="0"/>
              </a:rPr>
              <a:t>Pontonema</a:t>
            </a:r>
            <a:r>
              <a:rPr lang="en-ZA" sz="1800" dirty="0">
                <a:effectLst/>
                <a:latin typeface="Calibri" panose="020F0502020204030204" pitchFamily="34" charset="0"/>
                <a:ea typeface="Calibri" panose="020F0502020204030204" pitchFamily="34" charset="0"/>
                <a:cs typeface="Times New Roman" panose="02020603050405020304" pitchFamily="18" charset="0"/>
              </a:rPr>
              <a:t> cf. </a:t>
            </a:r>
            <a:r>
              <a:rPr lang="en-ZA" sz="1800" i="1" dirty="0" err="1">
                <a:effectLst/>
                <a:latin typeface="Calibri" panose="020F0502020204030204" pitchFamily="34" charset="0"/>
                <a:ea typeface="Calibri" panose="020F0502020204030204" pitchFamily="34" charset="0"/>
                <a:cs typeface="Times New Roman" panose="02020603050405020304" pitchFamily="18" charset="0"/>
              </a:rPr>
              <a:t>parpapilliferum</a:t>
            </a:r>
            <a:r>
              <a:rPr lang="en-ZA" sz="1800" dirty="0">
                <a:effectLst/>
                <a:latin typeface="Calibri" panose="020F0502020204030204" pitchFamily="34" charset="0"/>
                <a:ea typeface="Calibri" panose="020F0502020204030204" pitchFamily="34" charset="0"/>
                <a:cs typeface="Times New Roman" panose="02020603050405020304" pitchFamily="18" charset="0"/>
              </a:rPr>
              <a:t> (</a:t>
            </a:r>
            <a:r>
              <a:rPr lang="en-ZA" sz="1800" dirty="0" err="1">
                <a:effectLst/>
                <a:latin typeface="Calibri" panose="020F0502020204030204" pitchFamily="34" charset="0"/>
                <a:ea typeface="Calibri" panose="020F0502020204030204" pitchFamily="34" charset="0"/>
                <a:cs typeface="Times New Roman" panose="02020603050405020304" pitchFamily="18" charset="0"/>
              </a:rPr>
              <a:t>Oncholaimina</a:t>
            </a:r>
            <a:r>
              <a:rPr lang="en-ZA" sz="1800" dirty="0">
                <a:effectLst/>
                <a:latin typeface="Calibri" panose="020F0502020204030204" pitchFamily="34" charset="0"/>
                <a:ea typeface="Calibri" panose="020F0502020204030204" pitchFamily="34" charset="0"/>
                <a:cs typeface="Times New Roman" panose="02020603050405020304" pitchFamily="18" charset="0"/>
              </a:rPr>
              <a:t>) </a:t>
            </a:r>
          </a:p>
          <a:p>
            <a:r>
              <a:rPr lang="en-ZA" sz="1800" dirty="0">
                <a:effectLst/>
                <a:latin typeface="Calibri" panose="020F0502020204030204" pitchFamily="34" charset="0"/>
                <a:ea typeface="Calibri" panose="020F0502020204030204" pitchFamily="34" charset="0"/>
                <a:cs typeface="Times New Roman" panose="02020603050405020304" pitchFamily="18" charset="0"/>
              </a:rPr>
              <a:t>E - </a:t>
            </a:r>
            <a:r>
              <a:rPr lang="en-ZA" sz="1800" i="1" dirty="0" err="1">
                <a:effectLst/>
                <a:latin typeface="Calibri" panose="020F0502020204030204" pitchFamily="34" charset="0"/>
                <a:ea typeface="Calibri" panose="020F0502020204030204" pitchFamily="34" charset="0"/>
                <a:cs typeface="Times New Roman" panose="02020603050405020304" pitchFamily="18" charset="0"/>
              </a:rPr>
              <a:t>Ceramonema</a:t>
            </a:r>
            <a:r>
              <a:rPr lang="en-ZA" sz="1800" dirty="0">
                <a:effectLst/>
                <a:latin typeface="Calibri" panose="020F0502020204030204" pitchFamily="34" charset="0"/>
                <a:ea typeface="Calibri" panose="020F0502020204030204" pitchFamily="34" charset="0"/>
                <a:cs typeface="Times New Roman" panose="02020603050405020304" pitchFamily="18" charset="0"/>
              </a:rPr>
              <a:t> sp. (</a:t>
            </a:r>
            <a:r>
              <a:rPr lang="en-ZA" sz="1800" dirty="0" err="1">
                <a:effectLst/>
                <a:latin typeface="Calibri" panose="020F0502020204030204" pitchFamily="34" charset="0"/>
                <a:ea typeface="Calibri" panose="020F0502020204030204" pitchFamily="34" charset="0"/>
                <a:cs typeface="Times New Roman" panose="02020603050405020304" pitchFamily="18" charset="0"/>
              </a:rPr>
              <a:t>Plectida</a:t>
            </a:r>
            <a:r>
              <a:rPr lang="en-ZA" sz="1800" dirty="0">
                <a:effectLst/>
                <a:latin typeface="Calibri" panose="020F0502020204030204" pitchFamily="34" charset="0"/>
                <a:ea typeface="Calibri" panose="020F0502020204030204" pitchFamily="34" charset="0"/>
                <a:cs typeface="Times New Roman" panose="02020603050405020304" pitchFamily="18" charset="0"/>
              </a:rPr>
              <a:t>)</a:t>
            </a:r>
          </a:p>
          <a:p>
            <a:r>
              <a:rPr lang="en-ZA" sz="1800" dirty="0">
                <a:effectLst/>
                <a:latin typeface="Calibri" panose="020F0502020204030204" pitchFamily="34" charset="0"/>
                <a:ea typeface="Calibri" panose="020F0502020204030204" pitchFamily="34" charset="0"/>
                <a:cs typeface="Times New Roman" panose="02020603050405020304" pitchFamily="18" charset="0"/>
              </a:rPr>
              <a:t>F - </a:t>
            </a:r>
            <a:r>
              <a:rPr lang="en-ZA" sz="1800" i="1" dirty="0" err="1">
                <a:effectLst/>
                <a:latin typeface="Calibri" panose="020F0502020204030204" pitchFamily="34" charset="0"/>
                <a:ea typeface="Calibri" panose="020F0502020204030204" pitchFamily="34" charset="0"/>
                <a:cs typeface="Times New Roman" panose="02020603050405020304" pitchFamily="18" charset="0"/>
              </a:rPr>
              <a:t>Latronema</a:t>
            </a:r>
            <a:r>
              <a:rPr lang="en-ZA" sz="1800" dirty="0">
                <a:effectLst/>
                <a:latin typeface="Calibri" panose="020F0502020204030204" pitchFamily="34" charset="0"/>
                <a:ea typeface="Calibri" panose="020F0502020204030204" pitchFamily="34" charset="0"/>
                <a:cs typeface="Times New Roman" panose="02020603050405020304" pitchFamily="18" charset="0"/>
              </a:rPr>
              <a:t> sp. (</a:t>
            </a:r>
            <a:r>
              <a:rPr lang="en-ZA" sz="1800" dirty="0" err="1">
                <a:effectLst/>
                <a:latin typeface="Calibri" panose="020F0502020204030204" pitchFamily="34" charset="0"/>
                <a:ea typeface="Calibri" panose="020F0502020204030204" pitchFamily="34" charset="0"/>
                <a:cs typeface="Times New Roman" panose="02020603050405020304" pitchFamily="18" charset="0"/>
              </a:rPr>
              <a:t>Chromadorida</a:t>
            </a:r>
            <a:r>
              <a:rPr lang="en-ZA" sz="1800" dirty="0">
                <a:effectLst/>
                <a:latin typeface="Calibri" panose="020F0502020204030204" pitchFamily="34" charset="0"/>
                <a:ea typeface="Calibri" panose="020F0502020204030204" pitchFamily="34" charset="0"/>
                <a:cs typeface="Times New Roman" panose="02020603050405020304" pitchFamily="18" charset="0"/>
              </a:rPr>
              <a:t>); </a:t>
            </a:r>
          </a:p>
          <a:p>
            <a:r>
              <a:rPr lang="en-ZA" sz="1800" dirty="0">
                <a:effectLst/>
                <a:latin typeface="Calibri" panose="020F0502020204030204" pitchFamily="34" charset="0"/>
                <a:ea typeface="Calibri" panose="020F0502020204030204" pitchFamily="34" charset="0"/>
                <a:cs typeface="Times New Roman" panose="02020603050405020304" pitchFamily="18" charset="0"/>
              </a:rPr>
              <a:t>G - </a:t>
            </a:r>
            <a:r>
              <a:rPr lang="en-ZA" sz="1800" i="1" dirty="0" err="1">
                <a:effectLst/>
                <a:latin typeface="Calibri" panose="020F0502020204030204" pitchFamily="34" charset="0"/>
                <a:ea typeface="Calibri" panose="020F0502020204030204" pitchFamily="34" charset="0"/>
                <a:cs typeface="Times New Roman" panose="02020603050405020304" pitchFamily="18" charset="0"/>
              </a:rPr>
              <a:t>Actinca</a:t>
            </a:r>
            <a:r>
              <a:rPr lang="en-ZA" sz="1800" i="1" dirty="0">
                <a:effectLst/>
                <a:latin typeface="Calibri" panose="020F0502020204030204" pitchFamily="34" charset="0"/>
                <a:ea typeface="Calibri" panose="020F0502020204030204" pitchFamily="34" charset="0"/>
                <a:cs typeface="Times New Roman" panose="02020603050405020304" pitchFamily="18" charset="0"/>
              </a:rPr>
              <a:t> </a:t>
            </a:r>
            <a:r>
              <a:rPr lang="en-ZA" sz="1800" i="1" dirty="0" err="1">
                <a:effectLst/>
                <a:latin typeface="Calibri" panose="020F0502020204030204" pitchFamily="34" charset="0"/>
                <a:ea typeface="Calibri" panose="020F0502020204030204" pitchFamily="34" charset="0"/>
                <a:cs typeface="Times New Roman" panose="02020603050405020304" pitchFamily="18" charset="0"/>
              </a:rPr>
              <a:t>irmae</a:t>
            </a:r>
            <a:endParaRPr lang="en-ZA" sz="1800" dirty="0">
              <a:effectLst/>
              <a:latin typeface="Calibri" panose="020F0502020204030204" pitchFamily="34" charset="0"/>
              <a:ea typeface="Calibri" panose="020F0502020204030204" pitchFamily="34" charset="0"/>
            </a:endParaRPr>
          </a:p>
          <a:p>
            <a:endParaRPr lang="en-GB" dirty="0"/>
          </a:p>
        </p:txBody>
      </p:sp>
      <p:sp>
        <p:nvSpPr>
          <p:cNvPr id="4" name="Footer Placeholder 3">
            <a:extLst>
              <a:ext uri="{FF2B5EF4-FFF2-40B4-BE49-F238E27FC236}">
                <a16:creationId xmlns:a16="http://schemas.microsoft.com/office/drawing/2014/main" id="{E21BD373-57D3-7518-D2B0-DD9BC7B5AB39}"/>
              </a:ext>
            </a:extLst>
          </p:cNvPr>
          <p:cNvSpPr>
            <a:spLocks noGrp="1"/>
          </p:cNvSpPr>
          <p:nvPr>
            <p:ph type="ftr" sz="quarter" idx="11"/>
          </p:nvPr>
        </p:nvSpPr>
        <p:spPr/>
        <p:txBody>
          <a:bodyPr/>
          <a:lstStyle/>
          <a:p>
            <a:r>
              <a:rPr lang="en-US"/>
              <a:t>Module 8: Bioindicators</a:t>
            </a:r>
            <a:endParaRPr lang="en-US" dirty="0"/>
          </a:p>
        </p:txBody>
      </p:sp>
      <p:sp>
        <p:nvSpPr>
          <p:cNvPr id="5" name="Slide Number Placeholder 4">
            <a:extLst>
              <a:ext uri="{FF2B5EF4-FFF2-40B4-BE49-F238E27FC236}">
                <a16:creationId xmlns:a16="http://schemas.microsoft.com/office/drawing/2014/main" id="{BE4F32A6-45D5-6A57-6785-08CF92CE12A6}"/>
              </a:ext>
            </a:extLst>
          </p:cNvPr>
          <p:cNvSpPr>
            <a:spLocks noGrp="1"/>
          </p:cNvSpPr>
          <p:nvPr>
            <p:ph type="sldNum" sz="quarter" idx="12"/>
          </p:nvPr>
        </p:nvSpPr>
        <p:spPr>
          <a:xfrm>
            <a:off x="6991776" y="6248400"/>
            <a:ext cx="2057400" cy="365125"/>
          </a:xfrm>
        </p:spPr>
        <p:txBody>
          <a:bodyPr/>
          <a:lstStyle/>
          <a:p>
            <a:r>
              <a:rPr lang="en-ZA" sz="900">
                <a:effectLst/>
                <a:latin typeface="Calibri" panose="020F0502020204030204" pitchFamily="34" charset="0"/>
                <a:ea typeface="Calibri" panose="020F0502020204030204" pitchFamily="34" charset="0"/>
                <a:cs typeface="Times New Roman" panose="02020603050405020304" pitchFamily="18" charset="0"/>
              </a:rPr>
              <a:t>De Ley, 2006</a:t>
            </a:r>
            <a:endParaRPr lang="en-US"/>
          </a:p>
        </p:txBody>
      </p:sp>
      <p:pic>
        <p:nvPicPr>
          <p:cNvPr id="6" name="Picture 5">
            <a:extLst>
              <a:ext uri="{FF2B5EF4-FFF2-40B4-BE49-F238E27FC236}">
                <a16:creationId xmlns:a16="http://schemas.microsoft.com/office/drawing/2014/main" id="{C6AE9F9F-6B73-2418-DD03-51AAE7AA028B}"/>
              </a:ext>
            </a:extLst>
          </p:cNvPr>
          <p:cNvPicPr>
            <a:picLocks noChangeAspect="1"/>
          </p:cNvPicPr>
          <p:nvPr/>
        </p:nvPicPr>
        <p:blipFill>
          <a:blip r:embed="rId2"/>
          <a:stretch>
            <a:fillRect/>
          </a:stretch>
        </p:blipFill>
        <p:spPr>
          <a:xfrm>
            <a:off x="3979534" y="1600201"/>
            <a:ext cx="5083930" cy="4756150"/>
          </a:xfrm>
          <a:prstGeom prst="rect">
            <a:avLst/>
          </a:prstGeom>
        </p:spPr>
      </p:pic>
      <p:sp>
        <p:nvSpPr>
          <p:cNvPr id="7" name="Date Placeholder 6">
            <a:extLst>
              <a:ext uri="{FF2B5EF4-FFF2-40B4-BE49-F238E27FC236}">
                <a16:creationId xmlns:a16="http://schemas.microsoft.com/office/drawing/2014/main" id="{06731632-D8DF-2734-9EA9-3F87042E3FFD}"/>
              </a:ext>
            </a:extLst>
          </p:cNvPr>
          <p:cNvSpPr>
            <a:spLocks noGrp="1"/>
          </p:cNvSpPr>
          <p:nvPr>
            <p:ph type="dt" sz="half" idx="10"/>
          </p:nvPr>
        </p:nvSpPr>
        <p:spPr/>
        <p:txBody>
          <a:bodyPr/>
          <a:lstStyle/>
          <a:p>
            <a:fld id="{B5681B42-FDB5-4EAA-BBA1-A50EE196155E}" type="datetime1">
              <a:rPr lang="en-US" smtClean="0"/>
              <a:t>7/29/2024</a:t>
            </a:fld>
            <a:endParaRPr lang="en-US" dirty="0"/>
          </a:p>
        </p:txBody>
      </p:sp>
    </p:spTree>
    <p:extLst>
      <p:ext uri="{BB962C8B-B14F-4D97-AF65-F5344CB8AC3E}">
        <p14:creationId xmlns:p14="http://schemas.microsoft.com/office/powerpoint/2010/main" val="2052430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4D4A7-F19E-4EAC-AD2E-F640309262B6}"/>
              </a:ext>
            </a:extLst>
          </p:cNvPr>
          <p:cNvSpPr>
            <a:spLocks noGrp="1"/>
          </p:cNvSpPr>
          <p:nvPr>
            <p:ph type="title"/>
          </p:nvPr>
        </p:nvSpPr>
        <p:spPr/>
        <p:txBody>
          <a:bodyPr/>
          <a:lstStyle/>
          <a:p>
            <a:r>
              <a:rPr lang="en-GB" dirty="0"/>
              <a:t>Terminology</a:t>
            </a:r>
          </a:p>
        </p:txBody>
      </p:sp>
      <p:sp>
        <p:nvSpPr>
          <p:cNvPr id="3" name="Content Placeholder 2">
            <a:extLst>
              <a:ext uri="{FF2B5EF4-FFF2-40B4-BE49-F238E27FC236}">
                <a16:creationId xmlns:a16="http://schemas.microsoft.com/office/drawing/2014/main" id="{CB74986C-B64A-390D-04F0-D18B86604AC6}"/>
              </a:ext>
            </a:extLst>
          </p:cNvPr>
          <p:cNvSpPr>
            <a:spLocks noGrp="1"/>
          </p:cNvSpPr>
          <p:nvPr>
            <p:ph idx="1"/>
          </p:nvPr>
        </p:nvSpPr>
        <p:spPr/>
        <p:txBody>
          <a:bodyPr/>
          <a:lstStyle/>
          <a:p>
            <a:r>
              <a:rPr lang="en-GB" b="1" dirty="0"/>
              <a:t>Assemblages</a:t>
            </a:r>
            <a:r>
              <a:rPr lang="en-GB" dirty="0"/>
              <a:t> – a taxonomically related group of species that occur together</a:t>
            </a:r>
          </a:p>
          <a:p>
            <a:r>
              <a:rPr lang="en-GB" b="1" dirty="0"/>
              <a:t>Community indices </a:t>
            </a:r>
            <a:r>
              <a:rPr lang="en-GB" dirty="0"/>
              <a:t>– calculating numeric values</a:t>
            </a:r>
          </a:p>
          <a:p>
            <a:r>
              <a:rPr lang="en-GB" b="1" dirty="0"/>
              <a:t>Heterogeneity</a:t>
            </a:r>
            <a:r>
              <a:rPr lang="en-GB" dirty="0"/>
              <a:t> - </a:t>
            </a:r>
            <a:r>
              <a:rPr lang="en-ZA" dirty="0"/>
              <a:t>one where every member has a different value for the characteristic you're interested in</a:t>
            </a:r>
            <a:endParaRPr lang="en-GB" dirty="0"/>
          </a:p>
          <a:p>
            <a:r>
              <a:rPr lang="en-GB" b="1" dirty="0"/>
              <a:t>Diversity indices </a:t>
            </a:r>
            <a:r>
              <a:rPr lang="en-GB" dirty="0"/>
              <a:t>– provides an assessment of nematodes heterogeneity in a system (not of system function)</a:t>
            </a:r>
          </a:p>
          <a:p>
            <a:r>
              <a:rPr lang="en-GB" b="1" dirty="0"/>
              <a:t>Nematode-based indices </a:t>
            </a:r>
            <a:r>
              <a:rPr lang="en-GB" dirty="0"/>
              <a:t>-NBIs</a:t>
            </a:r>
          </a:p>
          <a:p>
            <a:endParaRPr lang="en-GB" dirty="0"/>
          </a:p>
          <a:p>
            <a:endParaRPr lang="en-GB" dirty="0"/>
          </a:p>
          <a:p>
            <a:endParaRPr lang="en-GB" dirty="0"/>
          </a:p>
        </p:txBody>
      </p:sp>
      <p:sp>
        <p:nvSpPr>
          <p:cNvPr id="4" name="Date Placeholder 3">
            <a:extLst>
              <a:ext uri="{FF2B5EF4-FFF2-40B4-BE49-F238E27FC236}">
                <a16:creationId xmlns:a16="http://schemas.microsoft.com/office/drawing/2014/main" id="{F965DBA1-8935-47D0-1FD1-1BD60719AD8D}"/>
              </a:ext>
            </a:extLst>
          </p:cNvPr>
          <p:cNvSpPr>
            <a:spLocks noGrp="1"/>
          </p:cNvSpPr>
          <p:nvPr>
            <p:ph type="dt" sz="half" idx="10"/>
          </p:nvPr>
        </p:nvSpPr>
        <p:spPr/>
        <p:txBody>
          <a:bodyPr/>
          <a:lstStyle/>
          <a:p>
            <a:fld id="{12F7DA21-AE68-4C04-966D-F19EED3EBA5A}" type="datetime1">
              <a:rPr lang="en-US" smtClean="0"/>
              <a:t>7/29/2024</a:t>
            </a:fld>
            <a:endParaRPr lang="en-US" dirty="0"/>
          </a:p>
        </p:txBody>
      </p:sp>
      <p:sp>
        <p:nvSpPr>
          <p:cNvPr id="5" name="Footer Placeholder 4">
            <a:extLst>
              <a:ext uri="{FF2B5EF4-FFF2-40B4-BE49-F238E27FC236}">
                <a16:creationId xmlns:a16="http://schemas.microsoft.com/office/drawing/2014/main" id="{C18172C7-21CE-E1CD-31BC-330A0E318469}"/>
              </a:ext>
            </a:extLst>
          </p:cNvPr>
          <p:cNvSpPr>
            <a:spLocks noGrp="1"/>
          </p:cNvSpPr>
          <p:nvPr>
            <p:ph type="ftr" sz="quarter" idx="11"/>
          </p:nvPr>
        </p:nvSpPr>
        <p:spPr/>
        <p:txBody>
          <a:bodyPr/>
          <a:lstStyle/>
          <a:p>
            <a:r>
              <a:rPr lang="en-US"/>
              <a:t>Module 8: Bioindicators</a:t>
            </a:r>
            <a:endParaRPr lang="en-US" dirty="0"/>
          </a:p>
        </p:txBody>
      </p:sp>
      <p:sp>
        <p:nvSpPr>
          <p:cNvPr id="6" name="Slide Number Placeholder 5">
            <a:extLst>
              <a:ext uri="{FF2B5EF4-FFF2-40B4-BE49-F238E27FC236}">
                <a16:creationId xmlns:a16="http://schemas.microsoft.com/office/drawing/2014/main" id="{A378D39F-08FE-723A-6B24-9C9201BD3D3A}"/>
              </a:ext>
            </a:extLst>
          </p:cNvPr>
          <p:cNvSpPr>
            <a:spLocks noGrp="1"/>
          </p:cNvSpPr>
          <p:nvPr>
            <p:ph type="sldNum" sz="quarter" idx="12"/>
          </p:nvPr>
        </p:nvSpPr>
        <p:spPr/>
        <p:txBody>
          <a:bodyPr/>
          <a:lstStyle/>
          <a:p>
            <a:fld id="{D3CC3B2F-BA26-43A5-94FC-6FDB11EEF012}" type="slidenum">
              <a:rPr lang="en-US" smtClean="0"/>
              <a:t>4</a:t>
            </a:fld>
            <a:endParaRPr lang="en-US"/>
          </a:p>
        </p:txBody>
      </p:sp>
    </p:spTree>
    <p:extLst>
      <p:ext uri="{BB962C8B-B14F-4D97-AF65-F5344CB8AC3E}">
        <p14:creationId xmlns:p14="http://schemas.microsoft.com/office/powerpoint/2010/main" val="4284351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7C528-154F-838F-1488-FB904B5A4171}"/>
              </a:ext>
            </a:extLst>
          </p:cNvPr>
          <p:cNvSpPr>
            <a:spLocks noGrp="1"/>
          </p:cNvSpPr>
          <p:nvPr>
            <p:ph type="title"/>
          </p:nvPr>
        </p:nvSpPr>
        <p:spPr/>
        <p:txBody>
          <a:bodyPr/>
          <a:lstStyle/>
          <a:p>
            <a:r>
              <a:rPr lang="en-GB" dirty="0"/>
              <a:t>Different ways to use nematodes as bioindicators</a:t>
            </a:r>
          </a:p>
        </p:txBody>
      </p:sp>
      <p:sp>
        <p:nvSpPr>
          <p:cNvPr id="3" name="Content Placeholder 2">
            <a:extLst>
              <a:ext uri="{FF2B5EF4-FFF2-40B4-BE49-F238E27FC236}">
                <a16:creationId xmlns:a16="http://schemas.microsoft.com/office/drawing/2014/main" id="{C15CFD8C-B9E6-6D53-0FD2-B832882A0A5B}"/>
              </a:ext>
            </a:extLst>
          </p:cNvPr>
          <p:cNvSpPr>
            <a:spLocks noGrp="1"/>
          </p:cNvSpPr>
          <p:nvPr>
            <p:ph idx="1"/>
          </p:nvPr>
        </p:nvSpPr>
        <p:spPr>
          <a:xfrm>
            <a:off x="628650" y="1825625"/>
            <a:ext cx="7829550" cy="4351338"/>
          </a:xfrm>
        </p:spPr>
        <p:txBody>
          <a:bodyPr/>
          <a:lstStyle/>
          <a:p>
            <a:r>
              <a:rPr lang="en-GB" dirty="0"/>
              <a:t>Using the population assemblages – excluding function</a:t>
            </a:r>
          </a:p>
          <a:p>
            <a:r>
              <a:rPr lang="en-GB" dirty="0"/>
              <a:t>Using the different feeding types – include functional diversity</a:t>
            </a:r>
          </a:p>
          <a:p>
            <a:r>
              <a:rPr lang="en-GB" dirty="0"/>
              <a:t>Using only one species as indicator – toxicity assays with </a:t>
            </a:r>
            <a:r>
              <a:rPr lang="en-GB" i="1" dirty="0"/>
              <a:t>Caenorhabditis elegans</a:t>
            </a:r>
          </a:p>
        </p:txBody>
      </p:sp>
      <p:sp>
        <p:nvSpPr>
          <p:cNvPr id="4" name="Date Placeholder 3">
            <a:extLst>
              <a:ext uri="{FF2B5EF4-FFF2-40B4-BE49-F238E27FC236}">
                <a16:creationId xmlns:a16="http://schemas.microsoft.com/office/drawing/2014/main" id="{22F1C4C3-CFED-E165-D763-9A15081F41F1}"/>
              </a:ext>
            </a:extLst>
          </p:cNvPr>
          <p:cNvSpPr>
            <a:spLocks noGrp="1"/>
          </p:cNvSpPr>
          <p:nvPr>
            <p:ph type="dt" sz="half" idx="10"/>
          </p:nvPr>
        </p:nvSpPr>
        <p:spPr/>
        <p:txBody>
          <a:bodyPr/>
          <a:lstStyle/>
          <a:p>
            <a:fld id="{12F7DA21-AE68-4C04-966D-F19EED3EBA5A}" type="datetime1">
              <a:rPr lang="en-US" smtClean="0"/>
              <a:t>7/29/2024</a:t>
            </a:fld>
            <a:endParaRPr lang="en-US" dirty="0"/>
          </a:p>
        </p:txBody>
      </p:sp>
      <p:sp>
        <p:nvSpPr>
          <p:cNvPr id="5" name="Footer Placeholder 4">
            <a:extLst>
              <a:ext uri="{FF2B5EF4-FFF2-40B4-BE49-F238E27FC236}">
                <a16:creationId xmlns:a16="http://schemas.microsoft.com/office/drawing/2014/main" id="{88E5A266-F2D8-DD79-C1E2-1A05F9DD448E}"/>
              </a:ext>
            </a:extLst>
          </p:cNvPr>
          <p:cNvSpPr>
            <a:spLocks noGrp="1"/>
          </p:cNvSpPr>
          <p:nvPr>
            <p:ph type="ftr" sz="quarter" idx="11"/>
          </p:nvPr>
        </p:nvSpPr>
        <p:spPr/>
        <p:txBody>
          <a:bodyPr/>
          <a:lstStyle/>
          <a:p>
            <a:r>
              <a:rPr lang="en-US"/>
              <a:t>Module 8: Bioindicators</a:t>
            </a:r>
            <a:endParaRPr lang="en-US" dirty="0"/>
          </a:p>
        </p:txBody>
      </p:sp>
      <p:sp>
        <p:nvSpPr>
          <p:cNvPr id="6" name="Slide Number Placeholder 5">
            <a:extLst>
              <a:ext uri="{FF2B5EF4-FFF2-40B4-BE49-F238E27FC236}">
                <a16:creationId xmlns:a16="http://schemas.microsoft.com/office/drawing/2014/main" id="{D478900F-1125-5A7F-DD6A-9A442D5B2FC1}"/>
              </a:ext>
            </a:extLst>
          </p:cNvPr>
          <p:cNvSpPr>
            <a:spLocks noGrp="1"/>
          </p:cNvSpPr>
          <p:nvPr>
            <p:ph type="sldNum" sz="quarter" idx="12"/>
          </p:nvPr>
        </p:nvSpPr>
        <p:spPr/>
        <p:txBody>
          <a:bodyPr/>
          <a:lstStyle/>
          <a:p>
            <a:fld id="{D3CC3B2F-BA26-43A5-94FC-6FDB11EEF012}" type="slidenum">
              <a:rPr lang="en-US" smtClean="0"/>
              <a:t>5</a:t>
            </a:fld>
            <a:endParaRPr lang="en-US"/>
          </a:p>
        </p:txBody>
      </p:sp>
    </p:spTree>
    <p:extLst>
      <p:ext uri="{BB962C8B-B14F-4D97-AF65-F5344CB8AC3E}">
        <p14:creationId xmlns:p14="http://schemas.microsoft.com/office/powerpoint/2010/main" val="2628014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566E9-7DED-9326-5659-5363BC619A8D}"/>
              </a:ext>
            </a:extLst>
          </p:cNvPr>
          <p:cNvSpPr>
            <a:spLocks noGrp="1"/>
          </p:cNvSpPr>
          <p:nvPr>
            <p:ph type="title"/>
          </p:nvPr>
        </p:nvSpPr>
        <p:spPr/>
        <p:txBody>
          <a:bodyPr/>
          <a:lstStyle/>
          <a:p>
            <a:r>
              <a:rPr lang="en-GB" dirty="0"/>
              <a:t>What is a bioindicator</a:t>
            </a:r>
          </a:p>
        </p:txBody>
      </p:sp>
      <p:sp>
        <p:nvSpPr>
          <p:cNvPr id="3" name="Content Placeholder 2">
            <a:extLst>
              <a:ext uri="{FF2B5EF4-FFF2-40B4-BE49-F238E27FC236}">
                <a16:creationId xmlns:a16="http://schemas.microsoft.com/office/drawing/2014/main" id="{EFACDC2C-BF02-3F60-FFFC-BD55A9DA5624}"/>
              </a:ext>
            </a:extLst>
          </p:cNvPr>
          <p:cNvSpPr>
            <a:spLocks noGrp="1"/>
          </p:cNvSpPr>
          <p:nvPr>
            <p:ph idx="1"/>
          </p:nvPr>
        </p:nvSpPr>
        <p:spPr/>
        <p:txBody>
          <a:bodyPr>
            <a:normAutofit/>
          </a:bodyPr>
          <a:lstStyle/>
          <a:p>
            <a:pPr marL="0" indent="0">
              <a:buNone/>
            </a:pPr>
            <a:r>
              <a:rPr lang="en-ZA" dirty="0">
                <a:latin typeface="Calibri" panose="020F0502020204030204" pitchFamily="34" charset="0"/>
                <a:ea typeface="Calibri" panose="020F0502020204030204" pitchFamily="34" charset="0"/>
                <a:cs typeface="Times New Roman" panose="02020603050405020304" pitchFamily="18" charset="0"/>
              </a:rPr>
              <a:t>B</a:t>
            </a:r>
            <a:r>
              <a:rPr lang="en-ZA" dirty="0">
                <a:effectLst/>
                <a:latin typeface="Calibri" panose="020F0502020204030204" pitchFamily="34" charset="0"/>
                <a:ea typeface="Calibri" panose="020F0502020204030204" pitchFamily="34" charset="0"/>
                <a:cs typeface="Times New Roman" panose="02020603050405020304" pitchFamily="18" charset="0"/>
              </a:rPr>
              <a:t>iological processes, species, or communities are used to assess the quality of the environment and how it changes over time</a:t>
            </a:r>
          </a:p>
          <a:p>
            <a:r>
              <a:rPr lang="en-ZA" dirty="0">
                <a:latin typeface="Calibri" panose="020F0502020204030204" pitchFamily="34" charset="0"/>
                <a:cs typeface="Times New Roman" panose="02020603050405020304" pitchFamily="18" charset="0"/>
              </a:rPr>
              <a:t>Represent a larger ecosystem</a:t>
            </a:r>
          </a:p>
          <a:p>
            <a:r>
              <a:rPr lang="en-ZA" dirty="0">
                <a:latin typeface="Calibri" panose="020F0502020204030204" pitchFamily="34" charset="0"/>
                <a:cs typeface="Times New Roman" panose="02020603050405020304" pitchFamily="18" charset="0"/>
              </a:rPr>
              <a:t>Study the effect of natural stressors or human interference</a:t>
            </a:r>
          </a:p>
          <a:p>
            <a:r>
              <a:rPr lang="en-GB" dirty="0"/>
              <a:t>Entire community or a single species can be used</a:t>
            </a:r>
          </a:p>
        </p:txBody>
      </p:sp>
      <p:sp>
        <p:nvSpPr>
          <p:cNvPr id="4" name="Date Placeholder 3">
            <a:extLst>
              <a:ext uri="{FF2B5EF4-FFF2-40B4-BE49-F238E27FC236}">
                <a16:creationId xmlns:a16="http://schemas.microsoft.com/office/drawing/2014/main" id="{34D67D59-AB0D-B5C6-7F95-3457D29D17AF}"/>
              </a:ext>
            </a:extLst>
          </p:cNvPr>
          <p:cNvSpPr>
            <a:spLocks noGrp="1"/>
          </p:cNvSpPr>
          <p:nvPr>
            <p:ph type="dt" sz="half" idx="10"/>
          </p:nvPr>
        </p:nvSpPr>
        <p:spPr/>
        <p:txBody>
          <a:bodyPr/>
          <a:lstStyle/>
          <a:p>
            <a:fld id="{12F7DA21-AE68-4C04-966D-F19EED3EBA5A}" type="datetime1">
              <a:rPr lang="en-US" smtClean="0"/>
              <a:t>7/29/2024</a:t>
            </a:fld>
            <a:endParaRPr lang="en-US" dirty="0"/>
          </a:p>
        </p:txBody>
      </p:sp>
      <p:sp>
        <p:nvSpPr>
          <p:cNvPr id="5" name="Footer Placeholder 4">
            <a:extLst>
              <a:ext uri="{FF2B5EF4-FFF2-40B4-BE49-F238E27FC236}">
                <a16:creationId xmlns:a16="http://schemas.microsoft.com/office/drawing/2014/main" id="{4DE6ACD3-B910-FF24-AAA0-5BD0865C5CA8}"/>
              </a:ext>
            </a:extLst>
          </p:cNvPr>
          <p:cNvSpPr>
            <a:spLocks noGrp="1"/>
          </p:cNvSpPr>
          <p:nvPr>
            <p:ph type="ftr" sz="quarter" idx="11"/>
          </p:nvPr>
        </p:nvSpPr>
        <p:spPr/>
        <p:txBody>
          <a:bodyPr/>
          <a:lstStyle/>
          <a:p>
            <a:r>
              <a:rPr lang="en-US"/>
              <a:t>Module 8: Bioindicators</a:t>
            </a:r>
            <a:endParaRPr lang="en-US" dirty="0"/>
          </a:p>
        </p:txBody>
      </p:sp>
      <p:sp>
        <p:nvSpPr>
          <p:cNvPr id="6" name="Slide Number Placeholder 5">
            <a:extLst>
              <a:ext uri="{FF2B5EF4-FFF2-40B4-BE49-F238E27FC236}">
                <a16:creationId xmlns:a16="http://schemas.microsoft.com/office/drawing/2014/main" id="{B5B0232F-E7FF-DCE2-9145-C01F484A9446}"/>
              </a:ext>
            </a:extLst>
          </p:cNvPr>
          <p:cNvSpPr>
            <a:spLocks noGrp="1"/>
          </p:cNvSpPr>
          <p:nvPr>
            <p:ph type="sldNum" sz="quarter" idx="12"/>
          </p:nvPr>
        </p:nvSpPr>
        <p:spPr/>
        <p:txBody>
          <a:bodyPr/>
          <a:lstStyle/>
          <a:p>
            <a:fld id="{D3CC3B2F-BA26-43A5-94FC-6FDB11EEF012}" type="slidenum">
              <a:rPr lang="en-US" smtClean="0"/>
              <a:t>6</a:t>
            </a:fld>
            <a:endParaRPr lang="en-US"/>
          </a:p>
        </p:txBody>
      </p:sp>
    </p:spTree>
    <p:extLst>
      <p:ext uri="{BB962C8B-B14F-4D97-AF65-F5344CB8AC3E}">
        <p14:creationId xmlns:p14="http://schemas.microsoft.com/office/powerpoint/2010/main" val="3629389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E10C6-B261-539E-899E-BA17B68956A9}"/>
              </a:ext>
            </a:extLst>
          </p:cNvPr>
          <p:cNvSpPr>
            <a:spLocks noGrp="1"/>
          </p:cNvSpPr>
          <p:nvPr>
            <p:ph type="title"/>
          </p:nvPr>
        </p:nvSpPr>
        <p:spPr/>
        <p:txBody>
          <a:bodyPr/>
          <a:lstStyle/>
          <a:p>
            <a:r>
              <a:rPr lang="en-GB" dirty="0"/>
              <a:t>Indices of nematode diversity</a:t>
            </a:r>
          </a:p>
        </p:txBody>
      </p:sp>
      <p:sp>
        <p:nvSpPr>
          <p:cNvPr id="3" name="Content Placeholder 2">
            <a:extLst>
              <a:ext uri="{FF2B5EF4-FFF2-40B4-BE49-F238E27FC236}">
                <a16:creationId xmlns:a16="http://schemas.microsoft.com/office/drawing/2014/main" id="{525383D8-7718-7DA8-C3DF-4E5643FFB1AB}"/>
              </a:ext>
            </a:extLst>
          </p:cNvPr>
          <p:cNvSpPr>
            <a:spLocks noGrp="1"/>
          </p:cNvSpPr>
          <p:nvPr>
            <p:ph idx="1"/>
          </p:nvPr>
        </p:nvSpPr>
        <p:spPr/>
        <p:txBody>
          <a:bodyPr/>
          <a:lstStyle/>
          <a:p>
            <a:pPr lvl="0" algn="l">
              <a:lnSpc>
                <a:spcPct val="107000"/>
              </a:lnSpc>
            </a:pPr>
            <a:r>
              <a:rPr lang="en-US" dirty="0">
                <a:solidFill>
                  <a:srgbClr val="385623"/>
                </a:solidFill>
                <a:effectLst/>
                <a:latin typeface="Calibri" panose="020F0502020204030204" pitchFamily="34" charset="0"/>
                <a:ea typeface="Calibri" panose="020F0502020204030204" pitchFamily="34" charset="0"/>
                <a:cs typeface="Times New Roman" panose="02020603050405020304" pitchFamily="18" charset="0"/>
              </a:rPr>
              <a:t>Hill’s N</a:t>
            </a:r>
            <a:r>
              <a:rPr lang="en-US" baseline="-25000" dirty="0">
                <a:solidFill>
                  <a:srgbClr val="385623"/>
                </a:solidFill>
                <a:effectLst/>
                <a:latin typeface="Calibri" panose="020F0502020204030204" pitchFamily="34" charset="0"/>
                <a:ea typeface="Calibri" panose="020F0502020204030204" pitchFamily="34" charset="0"/>
                <a:cs typeface="Times New Roman" panose="02020603050405020304" pitchFamily="18" charset="0"/>
              </a:rPr>
              <a:t>0</a:t>
            </a:r>
            <a:r>
              <a:rPr lang="en-US" dirty="0">
                <a:solidFill>
                  <a:srgbClr val="385623"/>
                </a:solidFill>
                <a:effectLst/>
                <a:latin typeface="Calibri" panose="020F0502020204030204" pitchFamily="34" charset="0"/>
                <a:ea typeface="Calibri" panose="020F0502020204030204" pitchFamily="34" charset="0"/>
                <a:cs typeface="Times New Roman" panose="02020603050405020304" pitchFamily="18" charset="0"/>
              </a:rPr>
              <a:t> index </a:t>
            </a:r>
            <a:r>
              <a:rPr lang="en-US" dirty="0">
                <a:effectLst/>
                <a:latin typeface="Calibri" panose="020F0502020204030204" pitchFamily="34" charset="0"/>
                <a:ea typeface="Calibri" panose="020F0502020204030204" pitchFamily="34" charset="0"/>
                <a:cs typeface="Times New Roman" panose="02020603050405020304" pitchFamily="18" charset="0"/>
              </a:rPr>
              <a:t>indicates species richness (S)</a:t>
            </a:r>
            <a:endParaRPr lang="en-ZA" dirty="0">
              <a:effectLst/>
              <a:latin typeface="Calibri" panose="020F0502020204030204" pitchFamily="34" charset="0"/>
              <a:ea typeface="Calibri" panose="020F0502020204030204" pitchFamily="34" charset="0"/>
              <a:cs typeface="Times New Roman" panose="02020603050405020304" pitchFamily="18" charset="0"/>
            </a:endParaRPr>
          </a:p>
          <a:p>
            <a:pPr lvl="0" algn="l">
              <a:lnSpc>
                <a:spcPct val="107000"/>
              </a:lnSpc>
            </a:pPr>
            <a:r>
              <a:rPr lang="en-US" dirty="0">
                <a:solidFill>
                  <a:srgbClr val="385623"/>
                </a:solidFill>
                <a:effectLst/>
                <a:latin typeface="Calibri" panose="020F0502020204030204" pitchFamily="34" charset="0"/>
                <a:ea typeface="Calibri" panose="020F0502020204030204" pitchFamily="34" charset="0"/>
                <a:cs typeface="Times New Roman" panose="02020603050405020304" pitchFamily="18" charset="0"/>
              </a:rPr>
              <a:t>Simpson’s diversity index </a:t>
            </a:r>
            <a:r>
              <a:rPr lang="en-US" dirty="0">
                <a:effectLst/>
                <a:latin typeface="Calibri" panose="020F0502020204030204" pitchFamily="34" charset="0"/>
                <a:ea typeface="Calibri" panose="020F0502020204030204" pitchFamily="34" charset="0"/>
                <a:cs typeface="Times New Roman" panose="02020603050405020304" pitchFamily="18" charset="0"/>
              </a:rPr>
              <a:t>(D) </a:t>
            </a:r>
            <a:endParaRPr lang="en-ZA" dirty="0">
              <a:effectLst/>
              <a:latin typeface="Calibri" panose="020F0502020204030204" pitchFamily="34" charset="0"/>
              <a:ea typeface="Calibri" panose="020F0502020204030204" pitchFamily="34" charset="0"/>
              <a:cs typeface="Times New Roman" panose="02020603050405020304" pitchFamily="18" charset="0"/>
            </a:endParaRPr>
          </a:p>
          <a:p>
            <a:pPr lvl="0" algn="l">
              <a:lnSpc>
                <a:spcPct val="107000"/>
              </a:lnSpc>
            </a:pPr>
            <a:r>
              <a:rPr lang="en-US" dirty="0">
                <a:solidFill>
                  <a:srgbClr val="385623"/>
                </a:solidFill>
                <a:effectLst/>
                <a:latin typeface="Calibri" panose="020F0502020204030204" pitchFamily="34" charset="0"/>
                <a:ea typeface="Calibri" panose="020F0502020204030204" pitchFamily="34" charset="0"/>
                <a:cs typeface="Times New Roman" panose="02020603050405020304" pitchFamily="18" charset="0"/>
              </a:rPr>
              <a:t>Shannon’s diversity index (H')</a:t>
            </a:r>
            <a:endParaRPr lang="en-ZA" dirty="0">
              <a:effectLst/>
              <a:latin typeface="Calibri" panose="020F0502020204030204" pitchFamily="34" charset="0"/>
              <a:ea typeface="Calibri" panose="020F0502020204030204" pitchFamily="34" charset="0"/>
              <a:cs typeface="Times New Roman" panose="02020603050405020304" pitchFamily="18" charset="0"/>
            </a:endParaRPr>
          </a:p>
          <a:p>
            <a:pPr lvl="0" algn="l">
              <a:lnSpc>
                <a:spcPct val="107000"/>
              </a:lnSpc>
            </a:pPr>
            <a:r>
              <a:rPr lang="en-US" dirty="0">
                <a:solidFill>
                  <a:srgbClr val="385623"/>
                </a:solidFill>
                <a:effectLst/>
                <a:latin typeface="Calibri" panose="020F0502020204030204" pitchFamily="34" charset="0"/>
                <a:ea typeface="Calibri" panose="020F0502020204030204" pitchFamily="34" charset="0"/>
                <a:cs typeface="Times New Roman" panose="02020603050405020304" pitchFamily="18" charset="0"/>
              </a:rPr>
              <a:t>Hill’s N</a:t>
            </a:r>
            <a:r>
              <a:rPr lang="en-US" baseline="-25000" dirty="0">
                <a:solidFill>
                  <a:srgbClr val="385623"/>
                </a:solidFill>
                <a:effectLst/>
                <a:latin typeface="Calibri" panose="020F0502020204030204" pitchFamily="34" charset="0"/>
                <a:ea typeface="Calibri" panose="020F0502020204030204" pitchFamily="34" charset="0"/>
                <a:cs typeface="Times New Roman" panose="02020603050405020304" pitchFamily="18" charset="0"/>
              </a:rPr>
              <a:t>1</a:t>
            </a:r>
            <a:r>
              <a:rPr lang="en-US" dirty="0">
                <a:solidFill>
                  <a:srgbClr val="385623"/>
                </a:solidFill>
                <a:effectLst/>
                <a:latin typeface="Calibri" panose="020F0502020204030204" pitchFamily="34" charset="0"/>
                <a:ea typeface="Calibri" panose="020F0502020204030204" pitchFamily="34" charset="0"/>
                <a:cs typeface="Times New Roman" panose="02020603050405020304" pitchFamily="18" charset="0"/>
              </a:rPr>
              <a:t> index </a:t>
            </a:r>
            <a:r>
              <a:rPr lang="en-US" dirty="0">
                <a:effectLst/>
                <a:latin typeface="Calibri" panose="020F0502020204030204" pitchFamily="34" charset="0"/>
                <a:ea typeface="Calibri" panose="020F0502020204030204" pitchFamily="34" charset="0"/>
                <a:cs typeface="Times New Roman" panose="02020603050405020304" pitchFamily="18" charset="0"/>
              </a:rPr>
              <a:t>(the exponential of the Shannon’s index)</a:t>
            </a:r>
            <a:endParaRPr lang="en-ZA" dirty="0">
              <a:effectLst/>
              <a:latin typeface="Calibri" panose="020F0502020204030204" pitchFamily="34" charset="0"/>
              <a:ea typeface="Calibri" panose="020F0502020204030204" pitchFamily="34" charset="0"/>
              <a:cs typeface="Times New Roman" panose="02020603050405020304" pitchFamily="18" charset="0"/>
            </a:endParaRPr>
          </a:p>
          <a:p>
            <a:pPr lvl="0" algn="l">
              <a:lnSpc>
                <a:spcPct val="107000"/>
              </a:lnSpc>
            </a:pPr>
            <a:r>
              <a:rPr lang="en-US" dirty="0">
                <a:solidFill>
                  <a:srgbClr val="385623"/>
                </a:solidFill>
                <a:effectLst/>
                <a:latin typeface="Calibri" panose="020F0502020204030204" pitchFamily="34" charset="0"/>
                <a:ea typeface="Calibri" panose="020F0502020204030204" pitchFamily="34" charset="0"/>
                <a:cs typeface="Times New Roman" panose="02020603050405020304" pitchFamily="18" charset="0"/>
              </a:rPr>
              <a:t>Hill’s N</a:t>
            </a:r>
            <a:r>
              <a:rPr lang="en-US" baseline="-25000" dirty="0">
                <a:solidFill>
                  <a:srgbClr val="385623"/>
                </a:solidFill>
                <a:effectLst/>
                <a:latin typeface="Calibri" panose="020F0502020204030204" pitchFamily="34" charset="0"/>
                <a:ea typeface="Calibri" panose="020F0502020204030204" pitchFamily="34" charset="0"/>
                <a:cs typeface="Times New Roman" panose="02020603050405020304" pitchFamily="18" charset="0"/>
              </a:rPr>
              <a:t>2</a:t>
            </a:r>
            <a:r>
              <a:rPr lang="en-US" dirty="0">
                <a:solidFill>
                  <a:srgbClr val="385623"/>
                </a:solidFill>
                <a:effectLst/>
                <a:latin typeface="Calibri" panose="020F0502020204030204" pitchFamily="34" charset="0"/>
                <a:ea typeface="Calibri" panose="020F0502020204030204" pitchFamily="34" charset="0"/>
                <a:cs typeface="Times New Roman" panose="02020603050405020304" pitchFamily="18" charset="0"/>
              </a:rPr>
              <a:t> index </a:t>
            </a:r>
            <a:r>
              <a:rPr lang="en-US" dirty="0">
                <a:effectLst/>
                <a:latin typeface="Calibri" panose="020F0502020204030204" pitchFamily="34" charset="0"/>
                <a:ea typeface="Calibri" panose="020F0502020204030204" pitchFamily="34" charset="0"/>
                <a:cs typeface="Times New Roman" panose="02020603050405020304" pitchFamily="18" charset="0"/>
              </a:rPr>
              <a:t>(the reciprocal of Simpson’s index)</a:t>
            </a:r>
            <a:endParaRPr lang="en-ZA" dirty="0">
              <a:effectLst/>
              <a:latin typeface="Calibri" panose="020F0502020204030204" pitchFamily="34" charset="0"/>
              <a:ea typeface="Calibri" panose="020F0502020204030204" pitchFamily="34" charset="0"/>
              <a:cs typeface="Times New Roman" panose="02020603050405020304" pitchFamily="18" charset="0"/>
            </a:endParaRPr>
          </a:p>
          <a:p>
            <a:pPr lvl="0" algn="l">
              <a:lnSpc>
                <a:spcPct val="107000"/>
              </a:lnSpc>
              <a:spcAft>
                <a:spcPts val="800"/>
              </a:spcAft>
            </a:pPr>
            <a:r>
              <a:rPr lang="en-US" dirty="0" err="1">
                <a:solidFill>
                  <a:srgbClr val="385623"/>
                </a:solidFill>
                <a:effectLst/>
                <a:latin typeface="Calibri" panose="020F0502020204030204" pitchFamily="34" charset="0"/>
                <a:ea typeface="Calibri" panose="020F0502020204030204" pitchFamily="34" charset="0"/>
                <a:cs typeface="Times New Roman" panose="02020603050405020304" pitchFamily="18" charset="0"/>
              </a:rPr>
              <a:t>Pielou’s</a:t>
            </a:r>
            <a:r>
              <a:rPr lang="en-US" dirty="0">
                <a:solidFill>
                  <a:srgbClr val="385623"/>
                </a:solidFill>
                <a:effectLst/>
                <a:latin typeface="Calibri" panose="020F0502020204030204" pitchFamily="34" charset="0"/>
                <a:ea typeface="Calibri" panose="020F0502020204030204" pitchFamily="34" charset="0"/>
                <a:cs typeface="Times New Roman" panose="02020603050405020304" pitchFamily="18" charset="0"/>
              </a:rPr>
              <a:t> J' </a:t>
            </a:r>
            <a:r>
              <a:rPr lang="en-US" dirty="0">
                <a:effectLst/>
                <a:latin typeface="Calibri" panose="020F0502020204030204" pitchFamily="34" charset="0"/>
                <a:ea typeface="Calibri" panose="020F0502020204030204" pitchFamily="34" charset="0"/>
                <a:cs typeface="Times New Roman" panose="02020603050405020304" pitchFamily="18" charset="0"/>
              </a:rPr>
              <a:t>evenness index </a:t>
            </a:r>
            <a:endParaRPr lang="en-ZA"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Date Placeholder 3">
            <a:extLst>
              <a:ext uri="{FF2B5EF4-FFF2-40B4-BE49-F238E27FC236}">
                <a16:creationId xmlns:a16="http://schemas.microsoft.com/office/drawing/2014/main" id="{1FF63103-98EC-0BBD-DF38-BDF6F1CA075D}"/>
              </a:ext>
            </a:extLst>
          </p:cNvPr>
          <p:cNvSpPr>
            <a:spLocks noGrp="1"/>
          </p:cNvSpPr>
          <p:nvPr>
            <p:ph type="dt" sz="half" idx="10"/>
          </p:nvPr>
        </p:nvSpPr>
        <p:spPr/>
        <p:txBody>
          <a:bodyPr/>
          <a:lstStyle/>
          <a:p>
            <a:fld id="{12F7DA21-AE68-4C04-966D-F19EED3EBA5A}" type="datetime1">
              <a:rPr lang="en-US" smtClean="0"/>
              <a:t>7/29/2024</a:t>
            </a:fld>
            <a:endParaRPr lang="en-US" dirty="0"/>
          </a:p>
        </p:txBody>
      </p:sp>
      <p:sp>
        <p:nvSpPr>
          <p:cNvPr id="5" name="Footer Placeholder 4">
            <a:extLst>
              <a:ext uri="{FF2B5EF4-FFF2-40B4-BE49-F238E27FC236}">
                <a16:creationId xmlns:a16="http://schemas.microsoft.com/office/drawing/2014/main" id="{1BB8624C-11E5-D7AD-9564-276B01F8CB10}"/>
              </a:ext>
            </a:extLst>
          </p:cNvPr>
          <p:cNvSpPr>
            <a:spLocks noGrp="1"/>
          </p:cNvSpPr>
          <p:nvPr>
            <p:ph type="ftr" sz="quarter" idx="11"/>
          </p:nvPr>
        </p:nvSpPr>
        <p:spPr/>
        <p:txBody>
          <a:bodyPr/>
          <a:lstStyle/>
          <a:p>
            <a:r>
              <a:rPr lang="en-US"/>
              <a:t>Module 8: Bioindicators</a:t>
            </a:r>
            <a:endParaRPr lang="en-US" dirty="0"/>
          </a:p>
        </p:txBody>
      </p:sp>
      <p:sp>
        <p:nvSpPr>
          <p:cNvPr id="6" name="Slide Number Placeholder 5">
            <a:extLst>
              <a:ext uri="{FF2B5EF4-FFF2-40B4-BE49-F238E27FC236}">
                <a16:creationId xmlns:a16="http://schemas.microsoft.com/office/drawing/2014/main" id="{779812C5-0D95-E210-37AF-4E957FDBBF13}"/>
              </a:ext>
            </a:extLst>
          </p:cNvPr>
          <p:cNvSpPr>
            <a:spLocks noGrp="1"/>
          </p:cNvSpPr>
          <p:nvPr>
            <p:ph type="sldNum" sz="quarter" idx="12"/>
          </p:nvPr>
        </p:nvSpPr>
        <p:spPr/>
        <p:txBody>
          <a:bodyPr/>
          <a:lstStyle/>
          <a:p>
            <a:fld id="{D3CC3B2F-BA26-43A5-94FC-6FDB11EEF012}" type="slidenum">
              <a:rPr lang="en-US" smtClean="0"/>
              <a:t>7</a:t>
            </a:fld>
            <a:endParaRPr lang="en-US"/>
          </a:p>
        </p:txBody>
      </p:sp>
    </p:spTree>
    <p:extLst>
      <p:ext uri="{BB962C8B-B14F-4D97-AF65-F5344CB8AC3E}">
        <p14:creationId xmlns:p14="http://schemas.microsoft.com/office/powerpoint/2010/main" val="3073390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E5BE5-5922-A298-E3AE-82856D40E497}"/>
              </a:ext>
            </a:extLst>
          </p:cNvPr>
          <p:cNvSpPr>
            <a:spLocks noGrp="1"/>
          </p:cNvSpPr>
          <p:nvPr>
            <p:ph type="title"/>
          </p:nvPr>
        </p:nvSpPr>
        <p:spPr/>
        <p:txBody>
          <a:bodyPr/>
          <a:lstStyle/>
          <a:p>
            <a:r>
              <a:rPr lang="en-GB" dirty="0"/>
              <a:t>Qualities of nematodes as good bio-indicators</a:t>
            </a:r>
          </a:p>
        </p:txBody>
      </p:sp>
      <p:sp>
        <p:nvSpPr>
          <p:cNvPr id="3" name="Content Placeholder 2">
            <a:extLst>
              <a:ext uri="{FF2B5EF4-FFF2-40B4-BE49-F238E27FC236}">
                <a16:creationId xmlns:a16="http://schemas.microsoft.com/office/drawing/2014/main" id="{739592E0-EDCD-134B-9506-D1936E3FA56A}"/>
              </a:ext>
            </a:extLst>
          </p:cNvPr>
          <p:cNvSpPr>
            <a:spLocks noGrp="1"/>
          </p:cNvSpPr>
          <p:nvPr>
            <p:ph idx="1"/>
          </p:nvPr>
        </p:nvSpPr>
        <p:spPr/>
        <p:txBody>
          <a:bodyPr/>
          <a:lstStyle/>
          <a:p>
            <a:r>
              <a:rPr lang="en-GB" dirty="0"/>
              <a:t>Found everywhere</a:t>
            </a:r>
          </a:p>
          <a:p>
            <a:r>
              <a:rPr lang="en-GB" dirty="0"/>
              <a:t>The cuticle is permeable and react to pollutants</a:t>
            </a:r>
          </a:p>
          <a:p>
            <a:r>
              <a:rPr lang="en-GB" dirty="0"/>
              <a:t>Representatives in different trophic levels</a:t>
            </a:r>
          </a:p>
          <a:p>
            <a:r>
              <a:rPr lang="en-GB" dirty="0"/>
              <a:t>Have both sensitive and tolerant species</a:t>
            </a:r>
          </a:p>
          <a:p>
            <a:r>
              <a:rPr lang="en-GB" dirty="0"/>
              <a:t>Standardized extraction techniques available</a:t>
            </a:r>
          </a:p>
          <a:p>
            <a:r>
              <a:rPr lang="en-GB" dirty="0"/>
              <a:t>The nematode is </a:t>
            </a:r>
            <a:r>
              <a:rPr lang="en-GB" dirty="0" err="1"/>
              <a:t>transparant</a:t>
            </a:r>
            <a:endParaRPr lang="en-GB" dirty="0"/>
          </a:p>
          <a:p>
            <a:r>
              <a:rPr lang="en-GB" dirty="0"/>
              <a:t>Can be identified using morphological and molecular techniques</a:t>
            </a:r>
          </a:p>
          <a:p>
            <a:endParaRPr lang="en-GB" dirty="0"/>
          </a:p>
          <a:p>
            <a:endParaRPr lang="en-GB" dirty="0"/>
          </a:p>
        </p:txBody>
      </p:sp>
      <p:sp>
        <p:nvSpPr>
          <p:cNvPr id="4" name="Date Placeholder 3">
            <a:extLst>
              <a:ext uri="{FF2B5EF4-FFF2-40B4-BE49-F238E27FC236}">
                <a16:creationId xmlns:a16="http://schemas.microsoft.com/office/drawing/2014/main" id="{E780FC0C-703F-3C02-A0F5-CE58D7A09EA2}"/>
              </a:ext>
            </a:extLst>
          </p:cNvPr>
          <p:cNvSpPr>
            <a:spLocks noGrp="1"/>
          </p:cNvSpPr>
          <p:nvPr>
            <p:ph type="dt" sz="half" idx="10"/>
          </p:nvPr>
        </p:nvSpPr>
        <p:spPr/>
        <p:txBody>
          <a:bodyPr/>
          <a:lstStyle/>
          <a:p>
            <a:fld id="{12F7DA21-AE68-4C04-966D-F19EED3EBA5A}" type="datetime1">
              <a:rPr lang="en-US" smtClean="0"/>
              <a:t>7/29/2024</a:t>
            </a:fld>
            <a:endParaRPr lang="en-US" dirty="0"/>
          </a:p>
        </p:txBody>
      </p:sp>
      <p:sp>
        <p:nvSpPr>
          <p:cNvPr id="5" name="Footer Placeholder 4">
            <a:extLst>
              <a:ext uri="{FF2B5EF4-FFF2-40B4-BE49-F238E27FC236}">
                <a16:creationId xmlns:a16="http://schemas.microsoft.com/office/drawing/2014/main" id="{BB1B71CB-08A7-A58F-190D-34A07AC543F0}"/>
              </a:ext>
            </a:extLst>
          </p:cNvPr>
          <p:cNvSpPr>
            <a:spLocks noGrp="1"/>
          </p:cNvSpPr>
          <p:nvPr>
            <p:ph type="ftr" sz="quarter" idx="11"/>
          </p:nvPr>
        </p:nvSpPr>
        <p:spPr/>
        <p:txBody>
          <a:bodyPr/>
          <a:lstStyle/>
          <a:p>
            <a:r>
              <a:rPr lang="en-US"/>
              <a:t>Module 8: Bioindicators</a:t>
            </a:r>
            <a:endParaRPr lang="en-US" dirty="0"/>
          </a:p>
        </p:txBody>
      </p:sp>
      <p:sp>
        <p:nvSpPr>
          <p:cNvPr id="6" name="Slide Number Placeholder 5">
            <a:extLst>
              <a:ext uri="{FF2B5EF4-FFF2-40B4-BE49-F238E27FC236}">
                <a16:creationId xmlns:a16="http://schemas.microsoft.com/office/drawing/2014/main" id="{6E0E7615-FE61-5BB8-DB23-0BBC42AB1DEC}"/>
              </a:ext>
            </a:extLst>
          </p:cNvPr>
          <p:cNvSpPr>
            <a:spLocks noGrp="1"/>
          </p:cNvSpPr>
          <p:nvPr>
            <p:ph type="sldNum" sz="quarter" idx="12"/>
          </p:nvPr>
        </p:nvSpPr>
        <p:spPr/>
        <p:txBody>
          <a:bodyPr/>
          <a:lstStyle/>
          <a:p>
            <a:fld id="{D3CC3B2F-BA26-43A5-94FC-6FDB11EEF012}" type="slidenum">
              <a:rPr lang="en-US" smtClean="0"/>
              <a:t>8</a:t>
            </a:fld>
            <a:endParaRPr lang="en-US"/>
          </a:p>
        </p:txBody>
      </p:sp>
    </p:spTree>
    <p:extLst>
      <p:ext uri="{BB962C8B-B14F-4D97-AF65-F5344CB8AC3E}">
        <p14:creationId xmlns:p14="http://schemas.microsoft.com/office/powerpoint/2010/main" val="1799153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49F8A-F763-304B-AB35-0A799EE75E19}"/>
              </a:ext>
            </a:extLst>
          </p:cNvPr>
          <p:cNvSpPr>
            <a:spLocks noGrp="1"/>
          </p:cNvSpPr>
          <p:nvPr>
            <p:ph type="title"/>
          </p:nvPr>
        </p:nvSpPr>
        <p:spPr/>
        <p:txBody>
          <a:bodyPr/>
          <a:lstStyle/>
          <a:p>
            <a:r>
              <a:rPr lang="en-GB" dirty="0"/>
              <a:t>Feeding groups and life history</a:t>
            </a:r>
          </a:p>
        </p:txBody>
      </p:sp>
      <p:sp>
        <p:nvSpPr>
          <p:cNvPr id="3" name="Content Placeholder 2">
            <a:extLst>
              <a:ext uri="{FF2B5EF4-FFF2-40B4-BE49-F238E27FC236}">
                <a16:creationId xmlns:a16="http://schemas.microsoft.com/office/drawing/2014/main" id="{BEF1EB4D-3EC4-CBE9-C41A-79A7483F9ED0}"/>
              </a:ext>
            </a:extLst>
          </p:cNvPr>
          <p:cNvSpPr>
            <a:spLocks noGrp="1"/>
          </p:cNvSpPr>
          <p:nvPr>
            <p:ph idx="1"/>
          </p:nvPr>
        </p:nvSpPr>
        <p:spPr/>
        <p:txBody>
          <a:bodyPr/>
          <a:lstStyle/>
          <a:p>
            <a:r>
              <a:rPr lang="en-GB" dirty="0"/>
              <a:t>Anterior part of the digestive system – oesophagus </a:t>
            </a:r>
            <a:r>
              <a:rPr lang="en-GB"/>
              <a:t>of pharynx</a:t>
            </a:r>
            <a:endParaRPr lang="en-GB" dirty="0"/>
          </a:p>
          <a:p>
            <a:r>
              <a:rPr lang="en-GB" dirty="0"/>
              <a:t>Shape and size of the mouth</a:t>
            </a:r>
          </a:p>
          <a:p>
            <a:r>
              <a:rPr lang="en-GB" dirty="0"/>
              <a:t>Presence of a stylet</a:t>
            </a:r>
          </a:p>
          <a:p>
            <a:r>
              <a:rPr lang="en-GB" dirty="0"/>
              <a:t>Presence of a tooth or teeth</a:t>
            </a:r>
          </a:p>
          <a:p>
            <a:endParaRPr lang="en-GB" dirty="0"/>
          </a:p>
        </p:txBody>
      </p:sp>
      <p:sp>
        <p:nvSpPr>
          <p:cNvPr id="4" name="Date Placeholder 3">
            <a:extLst>
              <a:ext uri="{FF2B5EF4-FFF2-40B4-BE49-F238E27FC236}">
                <a16:creationId xmlns:a16="http://schemas.microsoft.com/office/drawing/2014/main" id="{255B67AE-2CBD-951B-CD02-65673E769267}"/>
              </a:ext>
            </a:extLst>
          </p:cNvPr>
          <p:cNvSpPr>
            <a:spLocks noGrp="1"/>
          </p:cNvSpPr>
          <p:nvPr>
            <p:ph type="dt" sz="half" idx="10"/>
          </p:nvPr>
        </p:nvSpPr>
        <p:spPr/>
        <p:txBody>
          <a:bodyPr/>
          <a:lstStyle/>
          <a:p>
            <a:fld id="{12F7DA21-AE68-4C04-966D-F19EED3EBA5A}" type="datetime1">
              <a:rPr lang="en-US" smtClean="0"/>
              <a:t>7/29/2024</a:t>
            </a:fld>
            <a:endParaRPr lang="en-US" dirty="0"/>
          </a:p>
        </p:txBody>
      </p:sp>
      <p:sp>
        <p:nvSpPr>
          <p:cNvPr id="5" name="Footer Placeholder 4">
            <a:extLst>
              <a:ext uri="{FF2B5EF4-FFF2-40B4-BE49-F238E27FC236}">
                <a16:creationId xmlns:a16="http://schemas.microsoft.com/office/drawing/2014/main" id="{71DFF0A6-1397-E4A2-2889-1C778B9D73E3}"/>
              </a:ext>
            </a:extLst>
          </p:cNvPr>
          <p:cNvSpPr>
            <a:spLocks noGrp="1"/>
          </p:cNvSpPr>
          <p:nvPr>
            <p:ph type="ftr" sz="quarter" idx="11"/>
          </p:nvPr>
        </p:nvSpPr>
        <p:spPr/>
        <p:txBody>
          <a:bodyPr/>
          <a:lstStyle/>
          <a:p>
            <a:r>
              <a:rPr lang="en-US"/>
              <a:t>Module 8: Bioindicators</a:t>
            </a:r>
            <a:endParaRPr lang="en-US" dirty="0"/>
          </a:p>
        </p:txBody>
      </p:sp>
      <p:sp>
        <p:nvSpPr>
          <p:cNvPr id="6" name="Slide Number Placeholder 5">
            <a:extLst>
              <a:ext uri="{FF2B5EF4-FFF2-40B4-BE49-F238E27FC236}">
                <a16:creationId xmlns:a16="http://schemas.microsoft.com/office/drawing/2014/main" id="{87DDDB2A-6E1E-8206-5FC2-BFEB484C5149}"/>
              </a:ext>
            </a:extLst>
          </p:cNvPr>
          <p:cNvSpPr>
            <a:spLocks noGrp="1"/>
          </p:cNvSpPr>
          <p:nvPr>
            <p:ph type="sldNum" sz="quarter" idx="12"/>
          </p:nvPr>
        </p:nvSpPr>
        <p:spPr/>
        <p:txBody>
          <a:bodyPr/>
          <a:lstStyle/>
          <a:p>
            <a:fld id="{D3CC3B2F-BA26-43A5-94FC-6FDB11EEF012}" type="slidenum">
              <a:rPr lang="en-US" smtClean="0"/>
              <a:t>9</a:t>
            </a:fld>
            <a:endParaRPr lang="en-US"/>
          </a:p>
        </p:txBody>
      </p:sp>
    </p:spTree>
    <p:extLst>
      <p:ext uri="{BB962C8B-B14F-4D97-AF65-F5344CB8AC3E}">
        <p14:creationId xmlns:p14="http://schemas.microsoft.com/office/powerpoint/2010/main" val="640211441"/>
      </p:ext>
    </p:extLst>
  </p:cSld>
  <p:clrMapOvr>
    <a:masterClrMapping/>
  </p:clrMapOvr>
</p:sld>
</file>

<file path=ppt/theme/theme1.xml><?xml version="1.0" encoding="utf-8"?>
<a:theme xmlns:a="http://schemas.openxmlformats.org/drawingml/2006/main" name="Nemedussa_template">
  <a:themeElements>
    <a:clrScheme name="Nemedussa">
      <a:dk1>
        <a:sysClr val="windowText" lastClr="000000"/>
      </a:dk1>
      <a:lt1>
        <a:sysClr val="window" lastClr="FFFFFF"/>
      </a:lt1>
      <a:dk2>
        <a:srgbClr val="44546A"/>
      </a:dk2>
      <a:lt2>
        <a:srgbClr val="E7E6E6"/>
      </a:lt2>
      <a:accent1>
        <a:srgbClr val="597565"/>
      </a:accent1>
      <a:accent2>
        <a:srgbClr val="DDBB10"/>
      </a:accent2>
      <a:accent3>
        <a:srgbClr val="DD6913"/>
      </a:accent3>
      <a:accent4>
        <a:srgbClr val="954F72"/>
      </a:accent4>
      <a:accent5>
        <a:srgbClr val="4472C4"/>
      </a:accent5>
      <a:accent6>
        <a:srgbClr val="70AD47"/>
      </a:accent6>
      <a:hlink>
        <a:srgbClr val="C00000"/>
      </a:hlink>
      <a:folHlink>
        <a:srgbClr val="44546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medussa_template.potx" id="{6A090C4E-FE73-4128-84F3-3B71966207D1}" vid="{E8233A0B-CC1E-4470-BF10-9A0CC9A306C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eadline xmlns="bbdad24a-df3e-4e1b-b76d-443beeea751b">2021-09-01T00:00:00+00:00</Deadline>
    <Responsible xmlns="bbdad24a-df3e-4e1b-b76d-443beeea751b">
      <UserInfo>
        <DisplayName/>
        <AccountId/>
        <AccountType/>
      </UserInfo>
    </Responsible>
    <Course_x0020_unit xmlns="bbdad24a-df3e-4e1b-b76d-443beeea751b"/>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6CEFB04B1B65D499EFC7F6E8BF3D619" ma:contentTypeVersion="3" ma:contentTypeDescription="Create a new document." ma:contentTypeScope="" ma:versionID="d653950b2908eadb22fd507adb706908">
  <xsd:schema xmlns:xsd="http://www.w3.org/2001/XMLSchema" xmlns:xs="http://www.w3.org/2001/XMLSchema" xmlns:p="http://schemas.microsoft.com/office/2006/metadata/properties" xmlns:ns2="bbdad24a-df3e-4e1b-b76d-443beeea751b" targetNamespace="http://schemas.microsoft.com/office/2006/metadata/properties" ma:root="true" ma:fieldsID="c4e748aa18a6334617fc8dfba54786c1" ns2:_="">
    <xsd:import namespace="bbdad24a-df3e-4e1b-b76d-443beeea751b"/>
    <xsd:element name="properties">
      <xsd:complexType>
        <xsd:sequence>
          <xsd:element name="documentManagement">
            <xsd:complexType>
              <xsd:all>
                <xsd:element ref="ns2:Course_x0020_unit"/>
                <xsd:element ref="ns2:Responsible"/>
                <xsd:element ref="ns2:Deadline"/>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dad24a-df3e-4e1b-b76d-443beeea751b" elementFormDefault="qualified">
    <xsd:import namespace="http://schemas.microsoft.com/office/2006/documentManagement/types"/>
    <xsd:import namespace="http://schemas.microsoft.com/office/infopath/2007/PartnerControls"/>
    <xsd:element name="Course_x0020_unit" ma:index="8" ma:displayName="Course unit" ma:format="RadioButtons" ma:indexed="true" ma:internalName="Course_x0020_unit">
      <xsd:simpleType>
        <xsd:restriction base="dms:Choice">
          <xsd:enumeration value="General Nematode Biology"/>
          <xsd:enumeration value="Nematology Techniques"/>
          <xsd:enumeration value="Identification of major nematode groups and important plant-parasitic nematodes"/>
          <xsd:enumeration value="Symptoms of nematode damage"/>
          <xsd:enumeration value="PPN management"/>
          <xsd:enumeration value="Introduction to the use of nematodes in biological control"/>
          <xsd:enumeration value="Biomonitoring"/>
          <xsd:enumeration value="Introduction"/>
          <xsd:enumeration value="Meeting on WP3"/>
          <xsd:enumeration value="Outline"/>
        </xsd:restriction>
      </xsd:simpleType>
    </xsd:element>
    <xsd:element name="Responsible" ma:index="9" ma:displayName="Responsible" ma:description="The person responsible to develop the course unit material" ma:list="UserInfo" ma:SharePointGroup="0" ma:internalName="Responsibl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Deadline" ma:index="10" ma:displayName="Deadline" ma:default="2021-09-01T00:00:00Z" ma:description="The final deadline of revision/completion of this document" ma:format="DateOnly" ma:internalName="Deadlin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32E301A-EEFC-45B3-AEEA-26B0ADDD50DD}">
  <ds:schemaRefs>
    <ds:schemaRef ds:uri="http://schemas.microsoft.com/office/2006/metadata/properties"/>
    <ds:schemaRef ds:uri="http://schemas.microsoft.com/office/infopath/2007/PartnerControls"/>
    <ds:schemaRef ds:uri="http://schemas.microsoft.com/office/2006/documentManagement/types"/>
    <ds:schemaRef ds:uri="http://purl.org/dc/dcmitype/"/>
    <ds:schemaRef ds:uri="http://schemas.openxmlformats.org/package/2006/metadata/core-properties"/>
    <ds:schemaRef ds:uri="http://purl.org/dc/elements/1.1/"/>
    <ds:schemaRef ds:uri="http://purl.org/dc/terms/"/>
    <ds:schemaRef ds:uri="bbdad24a-df3e-4e1b-b76d-443beeea751b"/>
    <ds:schemaRef ds:uri="http://www.w3.org/XML/1998/namespace"/>
  </ds:schemaRefs>
</ds:datastoreItem>
</file>

<file path=customXml/itemProps2.xml><?xml version="1.0" encoding="utf-8"?>
<ds:datastoreItem xmlns:ds="http://schemas.openxmlformats.org/officeDocument/2006/customXml" ds:itemID="{10D76F37-6733-4357-BC03-98C5D367E2D7}">
  <ds:schemaRefs>
    <ds:schemaRef ds:uri="http://schemas.microsoft.com/sharepoint/v3/contenttype/forms"/>
  </ds:schemaRefs>
</ds:datastoreItem>
</file>

<file path=customXml/itemProps3.xml><?xml version="1.0" encoding="utf-8"?>
<ds:datastoreItem xmlns:ds="http://schemas.openxmlformats.org/officeDocument/2006/customXml" ds:itemID="{80EC4441-82F2-4899-AD87-7DB6A6B0FE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dad24a-df3e-4e1b-b76d-443beeea75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Nemedussa_template</Template>
  <TotalTime>4455</TotalTime>
  <Words>1195</Words>
  <Application>Microsoft Office PowerPoint</Application>
  <PresentationFormat>On-screen Show (4:3)</PresentationFormat>
  <Paragraphs>173</Paragraphs>
  <Slides>22</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arial</vt:lpstr>
      <vt:lpstr>arial</vt:lpstr>
      <vt:lpstr>Barlow</vt:lpstr>
      <vt:lpstr>Calibri</vt:lpstr>
      <vt:lpstr>Calibri Light</vt:lpstr>
      <vt:lpstr>Epilogue</vt:lpstr>
      <vt:lpstr>Playfair Display</vt:lpstr>
      <vt:lpstr>Times New Roman</vt:lpstr>
      <vt:lpstr>Wingdings</vt:lpstr>
      <vt:lpstr>Nemedussa_template</vt:lpstr>
      <vt:lpstr>Nematodes as Bio-indicators</vt:lpstr>
      <vt:lpstr>Role of nematodes as bio-indicators</vt:lpstr>
      <vt:lpstr>Some examples of nematode diversity</vt:lpstr>
      <vt:lpstr>Terminology</vt:lpstr>
      <vt:lpstr>Different ways to use nematodes as bioindicators</vt:lpstr>
      <vt:lpstr>What is a bioindicator</vt:lpstr>
      <vt:lpstr>Indices of nematode diversity</vt:lpstr>
      <vt:lpstr>Qualities of nematodes as good bio-indicators</vt:lpstr>
      <vt:lpstr>Feeding groups and life history</vt:lpstr>
      <vt:lpstr>Nematode trophic/feeding types</vt:lpstr>
      <vt:lpstr>Coloniser-persister (c-p) values  </vt:lpstr>
      <vt:lpstr>PowerPoint Presentation</vt:lpstr>
      <vt:lpstr>PowerPoint Presentation</vt:lpstr>
      <vt:lpstr>PowerPoint Presentation</vt:lpstr>
      <vt:lpstr>PowerPoint Presentation</vt:lpstr>
      <vt:lpstr>A soil food web – trophic levels of nematodes</vt:lpstr>
      <vt:lpstr>Nematode – food web and energy levels</vt:lpstr>
      <vt:lpstr>Enrichment vs Structure index</vt:lpstr>
      <vt:lpstr>Nematode faunal profile</vt:lpstr>
      <vt:lpstr>Structure of nematode community</vt:lpstr>
      <vt:lpstr>Availability of databases and online tools</vt:lpstr>
      <vt:lpstr>End of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Inge Dehennin</cp:lastModifiedBy>
  <cp:revision>176</cp:revision>
  <dcterms:created xsi:type="dcterms:W3CDTF">2021-09-08T07:58:14Z</dcterms:created>
  <dcterms:modified xsi:type="dcterms:W3CDTF">2024-07-29T18:52:32Z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0x010100D6CEFB04B1B65D499EFC7F6E8BF3D619</vt:lpwstr>
  </property>
</Properties>
</file>